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  <p:sldMasterId id="2147483669" r:id="rId2"/>
  </p:sldMasterIdLst>
  <p:notesMasterIdLst>
    <p:notesMasterId r:id="rId12"/>
  </p:notesMasterIdLst>
  <p:handoutMasterIdLst>
    <p:handoutMasterId r:id="rId13"/>
  </p:handoutMasterIdLst>
  <p:sldIdLst>
    <p:sldId id="267" r:id="rId3"/>
    <p:sldId id="285" r:id="rId4"/>
    <p:sldId id="335" r:id="rId5"/>
    <p:sldId id="336" r:id="rId6"/>
    <p:sldId id="337" r:id="rId7"/>
    <p:sldId id="340" r:id="rId8"/>
    <p:sldId id="338" r:id="rId9"/>
    <p:sldId id="326" r:id="rId10"/>
    <p:sldId id="331" r:id="rId11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DA510E20-3B91-4640-9DB4-318CDC88185E}">
          <p14:sldIdLst>
            <p14:sldId id="267"/>
            <p14:sldId id="285"/>
            <p14:sldId id="335"/>
            <p14:sldId id="336"/>
            <p14:sldId id="337"/>
            <p14:sldId id="340"/>
            <p14:sldId id="338"/>
            <p14:sldId id="326"/>
            <p14:sldId id="33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E100"/>
    <a:srgbClr val="FFB700"/>
    <a:srgbClr val="C88800"/>
    <a:srgbClr val="898989"/>
    <a:srgbClr val="FFFFFF"/>
    <a:srgbClr val="FEFEFE"/>
    <a:srgbClr val="B90F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031"/>
    <p:restoredTop sz="71934"/>
  </p:normalViewPr>
  <p:slideViewPr>
    <p:cSldViewPr showGuides="1">
      <p:cViewPr>
        <p:scale>
          <a:sx n="90" d="100"/>
          <a:sy n="90" d="100"/>
        </p:scale>
        <p:origin x="1808" y="144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howGuides="1">
      <p:cViewPr varScale="1">
        <p:scale>
          <a:sx n="83" d="100"/>
          <a:sy n="83" d="100"/>
        </p:scale>
        <p:origin x="2784" y="200"/>
      </p:cViewPr>
      <p:guideLst/>
    </p:cSldViewPr>
  </p:notesViewPr>
  <p:gridSpacing cx="360000" cy="360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viewProps" Target="view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31A78A55-3702-A9DD-485B-6C2348BAE62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EA19E7-6596-9747-BF80-CF774554C55B}" type="datetime1">
              <a:rPr lang="de-DE" smtClean="0">
                <a:solidFill>
                  <a:srgbClr val="898989"/>
                </a:solidFill>
              </a:rPr>
              <a:t>02.02.25</a:t>
            </a:fld>
            <a:endParaRPr lang="de-DE" dirty="0">
              <a:solidFill>
                <a:srgbClr val="898989"/>
              </a:solidFill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3380354-33AD-CAA5-CECB-C976388172E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-1895" y="7812000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de-DE">
                <a:solidFill>
                  <a:srgbClr val="898989"/>
                </a:solidFill>
              </a:rPr>
              <a:t>| Institut | Person</a:t>
            </a:r>
            <a:endParaRPr lang="de-DE" dirty="0">
              <a:solidFill>
                <a:srgbClr val="898989"/>
              </a:solidFill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3AF8F44-7C9B-FC9C-954B-B3100F2B9A6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2718" y="7812000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A7D0D7-CB1E-4E76-B87A-A5F3A360A4B8}" type="slidenum">
              <a:rPr lang="de-DE" smtClean="0">
                <a:solidFill>
                  <a:srgbClr val="898989"/>
                </a:solidFill>
              </a:rPr>
              <a:t>‹Nr.›</a:t>
            </a:fld>
            <a:endParaRPr lang="de-DE">
              <a:solidFill>
                <a:srgbClr val="898989"/>
              </a:solidFill>
            </a:endParaRPr>
          </a:p>
        </p:txBody>
      </p:sp>
      <p:grpSp>
        <p:nvGrpSpPr>
          <p:cNvPr id="6" name="TU Da Logo">
            <a:extLst>
              <a:ext uri="{FF2B5EF4-FFF2-40B4-BE49-F238E27FC236}">
                <a16:creationId xmlns:a16="http://schemas.microsoft.com/office/drawing/2014/main" id="{1B2B06D3-8753-5133-9188-AE459F7AD654}"/>
              </a:ext>
            </a:extLst>
          </p:cNvPr>
          <p:cNvGrpSpPr/>
          <p:nvPr/>
        </p:nvGrpSpPr>
        <p:grpSpPr>
          <a:xfrm>
            <a:off x="119822" y="137059"/>
            <a:ext cx="1396524" cy="559248"/>
            <a:chOff x="7454900" y="306388"/>
            <a:chExt cx="1704610" cy="682624"/>
          </a:xfrm>
        </p:grpSpPr>
        <p:sp>
          <p:nvSpPr>
            <p:cNvPr id="7" name="AutoShape 3">
              <a:extLst>
                <a:ext uri="{FF2B5EF4-FFF2-40B4-BE49-F238E27FC236}">
                  <a16:creationId xmlns:a16="http://schemas.microsoft.com/office/drawing/2014/main" id="{0D839F9D-D886-2326-7EDA-CFF7F40AFE0E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7454900" y="309563"/>
              <a:ext cx="1689100" cy="6778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8" name="Freeform 5">
              <a:extLst>
                <a:ext uri="{FF2B5EF4-FFF2-40B4-BE49-F238E27FC236}">
                  <a16:creationId xmlns:a16="http://schemas.microsoft.com/office/drawing/2014/main" id="{A88F50A3-1558-A807-1966-87F4BFE9FA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473585" y="306388"/>
              <a:ext cx="1685925" cy="682624"/>
            </a:xfrm>
            <a:custGeom>
              <a:avLst/>
              <a:gdLst>
                <a:gd name="T0" fmla="*/ 0 w 2079"/>
                <a:gd name="T1" fmla="*/ 0 h 831"/>
                <a:gd name="T2" fmla="*/ 0 w 2079"/>
                <a:gd name="T3" fmla="*/ 0 h 831"/>
                <a:gd name="T4" fmla="*/ 2079 w 2079"/>
                <a:gd name="T5" fmla="*/ 0 h 831"/>
                <a:gd name="T6" fmla="*/ 2079 w 2079"/>
                <a:gd name="T7" fmla="*/ 831 h 831"/>
                <a:gd name="T8" fmla="*/ 0 w 2079"/>
                <a:gd name="T9" fmla="*/ 831 h 831"/>
                <a:gd name="T10" fmla="*/ 0 w 2079"/>
                <a:gd name="T11" fmla="*/ 0 h 8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79" h="831">
                  <a:moveTo>
                    <a:pt x="0" y="0"/>
                  </a:moveTo>
                  <a:lnTo>
                    <a:pt x="0" y="0"/>
                  </a:lnTo>
                  <a:lnTo>
                    <a:pt x="2079" y="0"/>
                  </a:lnTo>
                  <a:lnTo>
                    <a:pt x="2079" y="831"/>
                  </a:lnTo>
                  <a:lnTo>
                    <a:pt x="0" y="8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FEF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3D601C6E-9093-8CBD-FD59-89128CE6AC7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499350" y="325438"/>
              <a:ext cx="525463" cy="576262"/>
            </a:xfrm>
            <a:custGeom>
              <a:avLst/>
              <a:gdLst>
                <a:gd name="T0" fmla="*/ 563 w 647"/>
                <a:gd name="T1" fmla="*/ 676 h 701"/>
                <a:gd name="T2" fmla="*/ 548 w 647"/>
                <a:gd name="T3" fmla="*/ 108 h 701"/>
                <a:gd name="T4" fmla="*/ 625 w 647"/>
                <a:gd name="T5" fmla="*/ 468 h 701"/>
                <a:gd name="T6" fmla="*/ 306 w 647"/>
                <a:gd name="T7" fmla="*/ 570 h 701"/>
                <a:gd name="T8" fmla="*/ 286 w 647"/>
                <a:gd name="T9" fmla="*/ 617 h 701"/>
                <a:gd name="T10" fmla="*/ 352 w 647"/>
                <a:gd name="T11" fmla="*/ 524 h 701"/>
                <a:gd name="T12" fmla="*/ 528 w 647"/>
                <a:gd name="T13" fmla="*/ 313 h 701"/>
                <a:gd name="T14" fmla="*/ 399 w 647"/>
                <a:gd name="T15" fmla="*/ 500 h 701"/>
                <a:gd name="T16" fmla="*/ 231 w 647"/>
                <a:gd name="T17" fmla="*/ 349 h 701"/>
                <a:gd name="T18" fmla="*/ 269 w 647"/>
                <a:gd name="T19" fmla="*/ 246 h 701"/>
                <a:gd name="T20" fmla="*/ 262 w 647"/>
                <a:gd name="T21" fmla="*/ 490 h 701"/>
                <a:gd name="T22" fmla="*/ 283 w 647"/>
                <a:gd name="T23" fmla="*/ 530 h 701"/>
                <a:gd name="T24" fmla="*/ 274 w 647"/>
                <a:gd name="T25" fmla="*/ 517 h 701"/>
                <a:gd name="T26" fmla="*/ 346 w 647"/>
                <a:gd name="T27" fmla="*/ 445 h 701"/>
                <a:gd name="T28" fmla="*/ 323 w 647"/>
                <a:gd name="T29" fmla="*/ 464 h 701"/>
                <a:gd name="T30" fmla="*/ 335 w 647"/>
                <a:gd name="T31" fmla="*/ 381 h 701"/>
                <a:gd name="T32" fmla="*/ 377 w 647"/>
                <a:gd name="T33" fmla="*/ 394 h 701"/>
                <a:gd name="T34" fmla="*/ 407 w 647"/>
                <a:gd name="T35" fmla="*/ 348 h 701"/>
                <a:gd name="T36" fmla="*/ 419 w 647"/>
                <a:gd name="T37" fmla="*/ 329 h 701"/>
                <a:gd name="T38" fmla="*/ 498 w 647"/>
                <a:gd name="T39" fmla="*/ 216 h 701"/>
                <a:gd name="T40" fmla="*/ 229 w 647"/>
                <a:gd name="T41" fmla="*/ 494 h 701"/>
                <a:gd name="T42" fmla="*/ 163 w 647"/>
                <a:gd name="T43" fmla="*/ 505 h 701"/>
                <a:gd name="T44" fmla="*/ 156 w 647"/>
                <a:gd name="T45" fmla="*/ 425 h 701"/>
                <a:gd name="T46" fmla="*/ 140 w 647"/>
                <a:gd name="T47" fmla="*/ 399 h 701"/>
                <a:gd name="T48" fmla="*/ 177 w 647"/>
                <a:gd name="T49" fmla="*/ 283 h 701"/>
                <a:gd name="T50" fmla="*/ 180 w 647"/>
                <a:gd name="T51" fmla="*/ 246 h 701"/>
                <a:gd name="T52" fmla="*/ 290 w 647"/>
                <a:gd name="T53" fmla="*/ 218 h 701"/>
                <a:gd name="T54" fmla="*/ 331 w 647"/>
                <a:gd name="T55" fmla="*/ 113 h 701"/>
                <a:gd name="T56" fmla="*/ 383 w 647"/>
                <a:gd name="T57" fmla="*/ 173 h 701"/>
                <a:gd name="T58" fmla="*/ 457 w 647"/>
                <a:gd name="T59" fmla="*/ 171 h 701"/>
                <a:gd name="T60" fmla="*/ 393 w 647"/>
                <a:gd name="T61" fmla="*/ 265 h 701"/>
                <a:gd name="T62" fmla="*/ 384 w 647"/>
                <a:gd name="T63" fmla="*/ 229 h 701"/>
                <a:gd name="T64" fmla="*/ 384 w 647"/>
                <a:gd name="T65" fmla="*/ 222 h 701"/>
                <a:gd name="T66" fmla="*/ 291 w 647"/>
                <a:gd name="T67" fmla="*/ 250 h 701"/>
                <a:gd name="T68" fmla="*/ 305 w 647"/>
                <a:gd name="T69" fmla="*/ 259 h 701"/>
                <a:gd name="T70" fmla="*/ 257 w 647"/>
                <a:gd name="T71" fmla="*/ 403 h 701"/>
                <a:gd name="T72" fmla="*/ 272 w 647"/>
                <a:gd name="T73" fmla="*/ 361 h 701"/>
                <a:gd name="T74" fmla="*/ 263 w 647"/>
                <a:gd name="T75" fmla="*/ 356 h 701"/>
                <a:gd name="T76" fmla="*/ 236 w 647"/>
                <a:gd name="T77" fmla="*/ 352 h 701"/>
                <a:gd name="T78" fmla="*/ 299 w 647"/>
                <a:gd name="T79" fmla="*/ 337 h 701"/>
                <a:gd name="T80" fmla="*/ 445 w 647"/>
                <a:gd name="T81" fmla="*/ 236 h 701"/>
                <a:gd name="T82" fmla="*/ 412 w 647"/>
                <a:gd name="T83" fmla="*/ 231 h 701"/>
                <a:gd name="T84" fmla="*/ 494 w 647"/>
                <a:gd name="T85" fmla="*/ 221 h 701"/>
                <a:gd name="T86" fmla="*/ 431 w 647"/>
                <a:gd name="T87" fmla="*/ 430 h 701"/>
                <a:gd name="T88" fmla="*/ 572 w 647"/>
                <a:gd name="T89" fmla="*/ 254 h 701"/>
                <a:gd name="T90" fmla="*/ 420 w 647"/>
                <a:gd name="T91" fmla="*/ 452 h 701"/>
                <a:gd name="T92" fmla="*/ 407 w 647"/>
                <a:gd name="T93" fmla="*/ 454 h 701"/>
                <a:gd name="T94" fmla="*/ 573 w 647"/>
                <a:gd name="T95" fmla="*/ 247 h 701"/>
                <a:gd name="T96" fmla="*/ 437 w 647"/>
                <a:gd name="T97" fmla="*/ 534 h 701"/>
                <a:gd name="T98" fmla="*/ 365 w 647"/>
                <a:gd name="T99" fmla="*/ 643 h 701"/>
                <a:gd name="T100" fmla="*/ 331 w 647"/>
                <a:gd name="T101" fmla="*/ 672 h 701"/>
                <a:gd name="T102" fmla="*/ 528 w 647"/>
                <a:gd name="T103" fmla="*/ 594 h 701"/>
                <a:gd name="T104" fmla="*/ 432 w 647"/>
                <a:gd name="T105" fmla="*/ 558 h 701"/>
                <a:gd name="T106" fmla="*/ 586 w 647"/>
                <a:gd name="T107" fmla="*/ 443 h 701"/>
                <a:gd name="T108" fmla="*/ 416 w 647"/>
                <a:gd name="T109" fmla="*/ 463 h 701"/>
                <a:gd name="T110" fmla="*/ 514 w 647"/>
                <a:gd name="T111" fmla="*/ 262 h 701"/>
                <a:gd name="T112" fmla="*/ 339 w 647"/>
                <a:gd name="T113" fmla="*/ 230 h 701"/>
                <a:gd name="T114" fmla="*/ 392 w 647"/>
                <a:gd name="T115" fmla="*/ 534 h 701"/>
                <a:gd name="T116" fmla="*/ 541 w 647"/>
                <a:gd name="T117" fmla="*/ 399 h 701"/>
                <a:gd name="T118" fmla="*/ 567 w 647"/>
                <a:gd name="T119" fmla="*/ 404 h 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47" h="701">
                  <a:moveTo>
                    <a:pt x="555" y="673"/>
                  </a:moveTo>
                  <a:lnTo>
                    <a:pt x="555" y="673"/>
                  </a:lnTo>
                  <a:cubicBezTo>
                    <a:pt x="549" y="670"/>
                    <a:pt x="537" y="667"/>
                    <a:pt x="524" y="663"/>
                  </a:cubicBezTo>
                  <a:cubicBezTo>
                    <a:pt x="525" y="670"/>
                    <a:pt x="526" y="677"/>
                    <a:pt x="527" y="682"/>
                  </a:cubicBezTo>
                  <a:cubicBezTo>
                    <a:pt x="536" y="680"/>
                    <a:pt x="546" y="677"/>
                    <a:pt x="555" y="673"/>
                  </a:cubicBezTo>
                  <a:lnTo>
                    <a:pt x="555" y="673"/>
                  </a:lnTo>
                  <a:close/>
                  <a:moveTo>
                    <a:pt x="524" y="657"/>
                  </a:moveTo>
                  <a:lnTo>
                    <a:pt x="524" y="657"/>
                  </a:lnTo>
                  <a:cubicBezTo>
                    <a:pt x="539" y="662"/>
                    <a:pt x="556" y="666"/>
                    <a:pt x="563" y="670"/>
                  </a:cubicBezTo>
                  <a:cubicBezTo>
                    <a:pt x="568" y="668"/>
                    <a:pt x="574" y="666"/>
                    <a:pt x="579" y="663"/>
                  </a:cubicBezTo>
                  <a:cubicBezTo>
                    <a:pt x="569" y="658"/>
                    <a:pt x="546" y="651"/>
                    <a:pt x="524" y="645"/>
                  </a:cubicBezTo>
                  <a:cubicBezTo>
                    <a:pt x="524" y="649"/>
                    <a:pt x="524" y="653"/>
                    <a:pt x="524" y="657"/>
                  </a:cubicBezTo>
                  <a:lnTo>
                    <a:pt x="524" y="657"/>
                  </a:lnTo>
                  <a:close/>
                  <a:moveTo>
                    <a:pt x="564" y="676"/>
                  </a:moveTo>
                  <a:lnTo>
                    <a:pt x="564" y="676"/>
                  </a:lnTo>
                  <a:cubicBezTo>
                    <a:pt x="563" y="676"/>
                    <a:pt x="563" y="676"/>
                    <a:pt x="563" y="676"/>
                  </a:cubicBezTo>
                  <a:cubicBezTo>
                    <a:pt x="546" y="683"/>
                    <a:pt x="528" y="688"/>
                    <a:pt x="511" y="692"/>
                  </a:cubicBezTo>
                  <a:cubicBezTo>
                    <a:pt x="511" y="692"/>
                    <a:pt x="510" y="692"/>
                    <a:pt x="510" y="692"/>
                  </a:cubicBezTo>
                  <a:cubicBezTo>
                    <a:pt x="494" y="695"/>
                    <a:pt x="478" y="697"/>
                    <a:pt x="463" y="698"/>
                  </a:cubicBezTo>
                  <a:cubicBezTo>
                    <a:pt x="462" y="698"/>
                    <a:pt x="462" y="698"/>
                    <a:pt x="462" y="698"/>
                  </a:cubicBezTo>
                  <a:cubicBezTo>
                    <a:pt x="410" y="701"/>
                    <a:pt x="361" y="691"/>
                    <a:pt x="324" y="675"/>
                  </a:cubicBezTo>
                  <a:lnTo>
                    <a:pt x="323" y="674"/>
                  </a:lnTo>
                  <a:cubicBezTo>
                    <a:pt x="323" y="674"/>
                    <a:pt x="322" y="674"/>
                    <a:pt x="322" y="674"/>
                  </a:cubicBezTo>
                  <a:cubicBezTo>
                    <a:pt x="260" y="645"/>
                    <a:pt x="232" y="594"/>
                    <a:pt x="293" y="552"/>
                  </a:cubicBezTo>
                  <a:cubicBezTo>
                    <a:pt x="286" y="542"/>
                    <a:pt x="278" y="532"/>
                    <a:pt x="270" y="522"/>
                  </a:cubicBezTo>
                  <a:cubicBezTo>
                    <a:pt x="267" y="518"/>
                    <a:pt x="265" y="515"/>
                    <a:pt x="262" y="511"/>
                  </a:cubicBezTo>
                  <a:cubicBezTo>
                    <a:pt x="257" y="524"/>
                    <a:pt x="257" y="532"/>
                    <a:pt x="265" y="544"/>
                  </a:cubicBezTo>
                  <a:cubicBezTo>
                    <a:pt x="266" y="545"/>
                    <a:pt x="265" y="546"/>
                    <a:pt x="265" y="547"/>
                  </a:cubicBezTo>
                  <a:lnTo>
                    <a:pt x="221" y="599"/>
                  </a:lnTo>
                  <a:cubicBezTo>
                    <a:pt x="220" y="601"/>
                    <a:pt x="218" y="601"/>
                    <a:pt x="217" y="599"/>
                  </a:cubicBezTo>
                  <a:cubicBezTo>
                    <a:pt x="0" y="361"/>
                    <a:pt x="247" y="0"/>
                    <a:pt x="546" y="104"/>
                  </a:cubicBezTo>
                  <a:cubicBezTo>
                    <a:pt x="548" y="105"/>
                    <a:pt x="549" y="106"/>
                    <a:pt x="548" y="108"/>
                  </a:cubicBezTo>
                  <a:lnTo>
                    <a:pt x="501" y="186"/>
                  </a:lnTo>
                  <a:cubicBezTo>
                    <a:pt x="500" y="187"/>
                    <a:pt x="499" y="188"/>
                    <a:pt x="498" y="187"/>
                  </a:cubicBezTo>
                  <a:cubicBezTo>
                    <a:pt x="483" y="185"/>
                    <a:pt x="474" y="186"/>
                    <a:pt x="468" y="192"/>
                  </a:cubicBezTo>
                  <a:cubicBezTo>
                    <a:pt x="482" y="194"/>
                    <a:pt x="496" y="197"/>
                    <a:pt x="510" y="202"/>
                  </a:cubicBezTo>
                  <a:cubicBezTo>
                    <a:pt x="523" y="188"/>
                    <a:pt x="536" y="175"/>
                    <a:pt x="551" y="163"/>
                  </a:cubicBezTo>
                  <a:cubicBezTo>
                    <a:pt x="551" y="163"/>
                    <a:pt x="551" y="163"/>
                    <a:pt x="552" y="163"/>
                  </a:cubicBezTo>
                  <a:cubicBezTo>
                    <a:pt x="552" y="162"/>
                    <a:pt x="553" y="162"/>
                    <a:pt x="554" y="163"/>
                  </a:cubicBezTo>
                  <a:cubicBezTo>
                    <a:pt x="555" y="163"/>
                    <a:pt x="555" y="163"/>
                    <a:pt x="556" y="164"/>
                  </a:cubicBezTo>
                  <a:cubicBezTo>
                    <a:pt x="556" y="164"/>
                    <a:pt x="556" y="165"/>
                    <a:pt x="556" y="165"/>
                  </a:cubicBezTo>
                  <a:lnTo>
                    <a:pt x="583" y="244"/>
                  </a:lnTo>
                  <a:cubicBezTo>
                    <a:pt x="583" y="245"/>
                    <a:pt x="583" y="245"/>
                    <a:pt x="583" y="246"/>
                  </a:cubicBezTo>
                  <a:cubicBezTo>
                    <a:pt x="583" y="247"/>
                    <a:pt x="582" y="247"/>
                    <a:pt x="582" y="247"/>
                  </a:cubicBezTo>
                  <a:cubicBezTo>
                    <a:pt x="581" y="248"/>
                    <a:pt x="580" y="249"/>
                    <a:pt x="579" y="249"/>
                  </a:cubicBezTo>
                  <a:cubicBezTo>
                    <a:pt x="585" y="266"/>
                    <a:pt x="623" y="382"/>
                    <a:pt x="635" y="413"/>
                  </a:cubicBezTo>
                  <a:cubicBezTo>
                    <a:pt x="639" y="423"/>
                    <a:pt x="647" y="441"/>
                    <a:pt x="647" y="452"/>
                  </a:cubicBezTo>
                  <a:cubicBezTo>
                    <a:pt x="647" y="462"/>
                    <a:pt x="640" y="467"/>
                    <a:pt x="625" y="468"/>
                  </a:cubicBezTo>
                  <a:cubicBezTo>
                    <a:pt x="617" y="475"/>
                    <a:pt x="616" y="478"/>
                    <a:pt x="620" y="483"/>
                  </a:cubicBezTo>
                  <a:cubicBezTo>
                    <a:pt x="628" y="494"/>
                    <a:pt x="624" y="499"/>
                    <a:pt x="615" y="506"/>
                  </a:cubicBezTo>
                  <a:cubicBezTo>
                    <a:pt x="624" y="513"/>
                    <a:pt x="622" y="526"/>
                    <a:pt x="617" y="526"/>
                  </a:cubicBezTo>
                  <a:cubicBezTo>
                    <a:pt x="611" y="526"/>
                    <a:pt x="609" y="528"/>
                    <a:pt x="605" y="533"/>
                  </a:cubicBezTo>
                  <a:cubicBezTo>
                    <a:pt x="633" y="560"/>
                    <a:pt x="610" y="583"/>
                    <a:pt x="573" y="591"/>
                  </a:cubicBezTo>
                  <a:cubicBezTo>
                    <a:pt x="562" y="594"/>
                    <a:pt x="548" y="595"/>
                    <a:pt x="534" y="594"/>
                  </a:cubicBezTo>
                  <a:cubicBezTo>
                    <a:pt x="534" y="594"/>
                    <a:pt x="534" y="594"/>
                    <a:pt x="534" y="595"/>
                  </a:cubicBezTo>
                  <a:cubicBezTo>
                    <a:pt x="529" y="610"/>
                    <a:pt x="526" y="625"/>
                    <a:pt x="525" y="639"/>
                  </a:cubicBezTo>
                  <a:cubicBezTo>
                    <a:pt x="549" y="646"/>
                    <a:pt x="578" y="655"/>
                    <a:pt x="586" y="661"/>
                  </a:cubicBezTo>
                  <a:cubicBezTo>
                    <a:pt x="586" y="661"/>
                    <a:pt x="587" y="662"/>
                    <a:pt x="587" y="662"/>
                  </a:cubicBezTo>
                  <a:cubicBezTo>
                    <a:pt x="587" y="663"/>
                    <a:pt x="588" y="663"/>
                    <a:pt x="587" y="664"/>
                  </a:cubicBezTo>
                  <a:cubicBezTo>
                    <a:pt x="587" y="665"/>
                    <a:pt x="587" y="665"/>
                    <a:pt x="586" y="666"/>
                  </a:cubicBezTo>
                  <a:cubicBezTo>
                    <a:pt x="586" y="666"/>
                    <a:pt x="586" y="666"/>
                    <a:pt x="585" y="666"/>
                  </a:cubicBezTo>
                  <a:cubicBezTo>
                    <a:pt x="578" y="670"/>
                    <a:pt x="571" y="673"/>
                    <a:pt x="564" y="676"/>
                  </a:cubicBezTo>
                  <a:lnTo>
                    <a:pt x="564" y="676"/>
                  </a:lnTo>
                  <a:close/>
                  <a:moveTo>
                    <a:pt x="306" y="570"/>
                  </a:moveTo>
                  <a:lnTo>
                    <a:pt x="306" y="570"/>
                  </a:lnTo>
                  <a:cubicBezTo>
                    <a:pt x="306" y="570"/>
                    <a:pt x="306" y="570"/>
                    <a:pt x="306" y="571"/>
                  </a:cubicBezTo>
                  <a:cubicBezTo>
                    <a:pt x="308" y="577"/>
                    <a:pt x="309" y="584"/>
                    <a:pt x="309" y="592"/>
                  </a:cubicBezTo>
                  <a:cubicBezTo>
                    <a:pt x="326" y="581"/>
                    <a:pt x="321" y="561"/>
                    <a:pt x="316" y="552"/>
                  </a:cubicBezTo>
                  <a:cubicBezTo>
                    <a:pt x="312" y="555"/>
                    <a:pt x="307" y="558"/>
                    <a:pt x="303" y="560"/>
                  </a:cubicBezTo>
                  <a:cubicBezTo>
                    <a:pt x="304" y="563"/>
                    <a:pt x="305" y="566"/>
                    <a:pt x="306" y="570"/>
                  </a:cubicBezTo>
                  <a:lnTo>
                    <a:pt x="306" y="570"/>
                  </a:lnTo>
                  <a:close/>
                  <a:moveTo>
                    <a:pt x="302" y="575"/>
                  </a:moveTo>
                  <a:lnTo>
                    <a:pt x="302" y="575"/>
                  </a:lnTo>
                  <a:cubicBezTo>
                    <a:pt x="289" y="583"/>
                    <a:pt x="284" y="592"/>
                    <a:pt x="283" y="601"/>
                  </a:cubicBezTo>
                  <a:cubicBezTo>
                    <a:pt x="291" y="600"/>
                    <a:pt x="297" y="598"/>
                    <a:pt x="303" y="596"/>
                  </a:cubicBezTo>
                  <a:cubicBezTo>
                    <a:pt x="303" y="588"/>
                    <a:pt x="303" y="581"/>
                    <a:pt x="302" y="575"/>
                  </a:cubicBezTo>
                  <a:lnTo>
                    <a:pt x="302" y="575"/>
                  </a:lnTo>
                  <a:close/>
                  <a:moveTo>
                    <a:pt x="283" y="607"/>
                  </a:moveTo>
                  <a:lnTo>
                    <a:pt x="283" y="607"/>
                  </a:lnTo>
                  <a:cubicBezTo>
                    <a:pt x="283" y="610"/>
                    <a:pt x="284" y="614"/>
                    <a:pt x="286" y="617"/>
                  </a:cubicBezTo>
                  <a:cubicBezTo>
                    <a:pt x="325" y="617"/>
                    <a:pt x="354" y="578"/>
                    <a:pt x="333" y="540"/>
                  </a:cubicBezTo>
                  <a:cubicBezTo>
                    <a:pt x="329" y="543"/>
                    <a:pt x="325" y="546"/>
                    <a:pt x="321" y="549"/>
                  </a:cubicBezTo>
                  <a:cubicBezTo>
                    <a:pt x="329" y="563"/>
                    <a:pt x="335" y="601"/>
                    <a:pt x="283" y="607"/>
                  </a:cubicBezTo>
                  <a:lnTo>
                    <a:pt x="283" y="607"/>
                  </a:lnTo>
                  <a:close/>
                  <a:moveTo>
                    <a:pt x="289" y="623"/>
                  </a:moveTo>
                  <a:lnTo>
                    <a:pt x="289" y="623"/>
                  </a:lnTo>
                  <a:cubicBezTo>
                    <a:pt x="292" y="627"/>
                    <a:pt x="296" y="631"/>
                    <a:pt x="301" y="635"/>
                  </a:cubicBezTo>
                  <a:cubicBezTo>
                    <a:pt x="358" y="619"/>
                    <a:pt x="370" y="571"/>
                    <a:pt x="348" y="528"/>
                  </a:cubicBezTo>
                  <a:cubicBezTo>
                    <a:pt x="344" y="531"/>
                    <a:pt x="341" y="533"/>
                    <a:pt x="338" y="536"/>
                  </a:cubicBezTo>
                  <a:cubicBezTo>
                    <a:pt x="362" y="578"/>
                    <a:pt x="330" y="620"/>
                    <a:pt x="289" y="623"/>
                  </a:cubicBezTo>
                  <a:lnTo>
                    <a:pt x="289" y="623"/>
                  </a:lnTo>
                  <a:close/>
                  <a:moveTo>
                    <a:pt x="307" y="639"/>
                  </a:moveTo>
                  <a:lnTo>
                    <a:pt x="307" y="639"/>
                  </a:lnTo>
                  <a:cubicBezTo>
                    <a:pt x="312" y="643"/>
                    <a:pt x="318" y="645"/>
                    <a:pt x="325" y="647"/>
                  </a:cubicBezTo>
                  <a:cubicBezTo>
                    <a:pt x="395" y="612"/>
                    <a:pt x="378" y="539"/>
                    <a:pt x="362" y="514"/>
                  </a:cubicBezTo>
                  <a:cubicBezTo>
                    <a:pt x="359" y="517"/>
                    <a:pt x="355" y="521"/>
                    <a:pt x="352" y="524"/>
                  </a:cubicBezTo>
                  <a:cubicBezTo>
                    <a:pt x="376" y="569"/>
                    <a:pt x="365" y="620"/>
                    <a:pt x="307" y="639"/>
                  </a:cubicBezTo>
                  <a:lnTo>
                    <a:pt x="307" y="639"/>
                  </a:lnTo>
                  <a:close/>
                  <a:moveTo>
                    <a:pt x="527" y="353"/>
                  </a:moveTo>
                  <a:lnTo>
                    <a:pt x="527" y="353"/>
                  </a:lnTo>
                  <a:cubicBezTo>
                    <a:pt x="552" y="343"/>
                    <a:pt x="582" y="339"/>
                    <a:pt x="606" y="346"/>
                  </a:cubicBezTo>
                  <a:cubicBezTo>
                    <a:pt x="595" y="315"/>
                    <a:pt x="584" y="282"/>
                    <a:pt x="578" y="264"/>
                  </a:cubicBezTo>
                  <a:cubicBezTo>
                    <a:pt x="578" y="295"/>
                    <a:pt x="563" y="325"/>
                    <a:pt x="532" y="338"/>
                  </a:cubicBezTo>
                  <a:cubicBezTo>
                    <a:pt x="531" y="343"/>
                    <a:pt x="529" y="348"/>
                    <a:pt x="527" y="353"/>
                  </a:cubicBezTo>
                  <a:lnTo>
                    <a:pt x="527" y="353"/>
                  </a:lnTo>
                  <a:close/>
                  <a:moveTo>
                    <a:pt x="518" y="357"/>
                  </a:moveTo>
                  <a:lnTo>
                    <a:pt x="518" y="357"/>
                  </a:lnTo>
                  <a:cubicBezTo>
                    <a:pt x="518" y="357"/>
                    <a:pt x="518" y="357"/>
                    <a:pt x="519" y="356"/>
                  </a:cubicBezTo>
                  <a:cubicBezTo>
                    <a:pt x="523" y="350"/>
                    <a:pt x="525" y="343"/>
                    <a:pt x="527" y="336"/>
                  </a:cubicBezTo>
                  <a:cubicBezTo>
                    <a:pt x="527" y="335"/>
                    <a:pt x="527" y="335"/>
                    <a:pt x="527" y="335"/>
                  </a:cubicBezTo>
                  <a:cubicBezTo>
                    <a:pt x="528" y="328"/>
                    <a:pt x="529" y="321"/>
                    <a:pt x="528" y="314"/>
                  </a:cubicBezTo>
                  <a:cubicBezTo>
                    <a:pt x="528" y="314"/>
                    <a:pt x="528" y="314"/>
                    <a:pt x="528" y="313"/>
                  </a:cubicBezTo>
                  <a:cubicBezTo>
                    <a:pt x="528" y="308"/>
                    <a:pt x="527" y="303"/>
                    <a:pt x="526" y="298"/>
                  </a:cubicBezTo>
                  <a:cubicBezTo>
                    <a:pt x="523" y="302"/>
                    <a:pt x="519" y="306"/>
                    <a:pt x="516" y="310"/>
                  </a:cubicBezTo>
                  <a:cubicBezTo>
                    <a:pt x="517" y="328"/>
                    <a:pt x="513" y="348"/>
                    <a:pt x="494" y="365"/>
                  </a:cubicBezTo>
                  <a:cubicBezTo>
                    <a:pt x="495" y="371"/>
                    <a:pt x="495" y="377"/>
                    <a:pt x="494" y="382"/>
                  </a:cubicBezTo>
                  <a:cubicBezTo>
                    <a:pt x="505" y="374"/>
                    <a:pt x="513" y="366"/>
                    <a:pt x="518" y="357"/>
                  </a:cubicBezTo>
                  <a:lnTo>
                    <a:pt x="518" y="357"/>
                  </a:lnTo>
                  <a:close/>
                  <a:moveTo>
                    <a:pt x="374" y="525"/>
                  </a:moveTo>
                  <a:lnTo>
                    <a:pt x="374" y="525"/>
                  </a:lnTo>
                  <a:cubicBezTo>
                    <a:pt x="375" y="519"/>
                    <a:pt x="378" y="513"/>
                    <a:pt x="383" y="509"/>
                  </a:cubicBezTo>
                  <a:cubicBezTo>
                    <a:pt x="381" y="505"/>
                    <a:pt x="379" y="501"/>
                    <a:pt x="379" y="497"/>
                  </a:cubicBezTo>
                  <a:cubicBezTo>
                    <a:pt x="375" y="501"/>
                    <a:pt x="370" y="506"/>
                    <a:pt x="366" y="510"/>
                  </a:cubicBezTo>
                  <a:cubicBezTo>
                    <a:pt x="369" y="514"/>
                    <a:pt x="371" y="519"/>
                    <a:pt x="374" y="525"/>
                  </a:cubicBezTo>
                  <a:lnTo>
                    <a:pt x="374" y="525"/>
                  </a:lnTo>
                  <a:close/>
                  <a:moveTo>
                    <a:pt x="387" y="505"/>
                  </a:moveTo>
                  <a:lnTo>
                    <a:pt x="387" y="505"/>
                  </a:lnTo>
                  <a:cubicBezTo>
                    <a:pt x="391" y="503"/>
                    <a:pt x="394" y="501"/>
                    <a:pt x="399" y="500"/>
                  </a:cubicBezTo>
                  <a:cubicBezTo>
                    <a:pt x="396" y="494"/>
                    <a:pt x="394" y="487"/>
                    <a:pt x="394" y="479"/>
                  </a:cubicBezTo>
                  <a:cubicBezTo>
                    <a:pt x="390" y="483"/>
                    <a:pt x="387" y="487"/>
                    <a:pt x="383" y="491"/>
                  </a:cubicBezTo>
                  <a:cubicBezTo>
                    <a:pt x="384" y="496"/>
                    <a:pt x="385" y="501"/>
                    <a:pt x="387" y="505"/>
                  </a:cubicBezTo>
                  <a:lnTo>
                    <a:pt x="387" y="505"/>
                  </a:lnTo>
                  <a:close/>
                  <a:moveTo>
                    <a:pt x="253" y="527"/>
                  </a:moveTo>
                  <a:lnTo>
                    <a:pt x="253" y="527"/>
                  </a:lnTo>
                  <a:cubicBezTo>
                    <a:pt x="253" y="520"/>
                    <a:pt x="255" y="513"/>
                    <a:pt x="258" y="506"/>
                  </a:cubicBezTo>
                  <a:cubicBezTo>
                    <a:pt x="244" y="485"/>
                    <a:pt x="232" y="458"/>
                    <a:pt x="227" y="419"/>
                  </a:cubicBezTo>
                  <a:cubicBezTo>
                    <a:pt x="227" y="418"/>
                    <a:pt x="227" y="418"/>
                    <a:pt x="227" y="418"/>
                  </a:cubicBezTo>
                  <a:cubicBezTo>
                    <a:pt x="227" y="414"/>
                    <a:pt x="227" y="410"/>
                    <a:pt x="226" y="406"/>
                  </a:cubicBezTo>
                  <a:cubicBezTo>
                    <a:pt x="226" y="406"/>
                    <a:pt x="226" y="406"/>
                    <a:pt x="226" y="405"/>
                  </a:cubicBezTo>
                  <a:cubicBezTo>
                    <a:pt x="226" y="404"/>
                    <a:pt x="226" y="403"/>
                    <a:pt x="226" y="401"/>
                  </a:cubicBezTo>
                  <a:cubicBezTo>
                    <a:pt x="226" y="388"/>
                    <a:pt x="226" y="375"/>
                    <a:pt x="228" y="363"/>
                  </a:cubicBezTo>
                  <a:cubicBezTo>
                    <a:pt x="228" y="362"/>
                    <a:pt x="229" y="362"/>
                    <a:pt x="229" y="362"/>
                  </a:cubicBezTo>
                  <a:cubicBezTo>
                    <a:pt x="229" y="358"/>
                    <a:pt x="230" y="354"/>
                    <a:pt x="231" y="350"/>
                  </a:cubicBezTo>
                  <a:cubicBezTo>
                    <a:pt x="231" y="350"/>
                    <a:pt x="231" y="349"/>
                    <a:pt x="231" y="349"/>
                  </a:cubicBezTo>
                  <a:cubicBezTo>
                    <a:pt x="239" y="313"/>
                    <a:pt x="258" y="278"/>
                    <a:pt x="284" y="250"/>
                  </a:cubicBezTo>
                  <a:cubicBezTo>
                    <a:pt x="284" y="250"/>
                    <a:pt x="284" y="249"/>
                    <a:pt x="284" y="249"/>
                  </a:cubicBezTo>
                  <a:cubicBezTo>
                    <a:pt x="292" y="241"/>
                    <a:pt x="301" y="234"/>
                    <a:pt x="310" y="227"/>
                  </a:cubicBezTo>
                  <a:lnTo>
                    <a:pt x="310" y="227"/>
                  </a:lnTo>
                  <a:cubicBezTo>
                    <a:pt x="324" y="216"/>
                    <a:pt x="340" y="207"/>
                    <a:pt x="358" y="201"/>
                  </a:cubicBezTo>
                  <a:cubicBezTo>
                    <a:pt x="358" y="200"/>
                    <a:pt x="358" y="200"/>
                    <a:pt x="358" y="200"/>
                  </a:cubicBezTo>
                  <a:cubicBezTo>
                    <a:pt x="379" y="192"/>
                    <a:pt x="403" y="188"/>
                    <a:pt x="428" y="188"/>
                  </a:cubicBezTo>
                  <a:cubicBezTo>
                    <a:pt x="430" y="188"/>
                    <a:pt x="431" y="188"/>
                    <a:pt x="433" y="188"/>
                  </a:cubicBezTo>
                  <a:cubicBezTo>
                    <a:pt x="442" y="188"/>
                    <a:pt x="452" y="189"/>
                    <a:pt x="462" y="190"/>
                  </a:cubicBezTo>
                  <a:cubicBezTo>
                    <a:pt x="466" y="185"/>
                    <a:pt x="471" y="182"/>
                    <a:pt x="478" y="181"/>
                  </a:cubicBezTo>
                  <a:cubicBezTo>
                    <a:pt x="477" y="181"/>
                    <a:pt x="477" y="180"/>
                    <a:pt x="476" y="180"/>
                  </a:cubicBezTo>
                  <a:cubicBezTo>
                    <a:pt x="476" y="180"/>
                    <a:pt x="476" y="180"/>
                    <a:pt x="476" y="180"/>
                  </a:cubicBezTo>
                  <a:cubicBezTo>
                    <a:pt x="464" y="177"/>
                    <a:pt x="451" y="175"/>
                    <a:pt x="439" y="174"/>
                  </a:cubicBezTo>
                  <a:lnTo>
                    <a:pt x="439" y="174"/>
                  </a:lnTo>
                  <a:cubicBezTo>
                    <a:pt x="374" y="170"/>
                    <a:pt x="312" y="198"/>
                    <a:pt x="269" y="246"/>
                  </a:cubicBezTo>
                  <a:lnTo>
                    <a:pt x="269" y="246"/>
                  </a:lnTo>
                  <a:cubicBezTo>
                    <a:pt x="260" y="256"/>
                    <a:pt x="252" y="266"/>
                    <a:pt x="245" y="277"/>
                  </a:cubicBezTo>
                  <a:cubicBezTo>
                    <a:pt x="245" y="277"/>
                    <a:pt x="245" y="277"/>
                    <a:pt x="245" y="277"/>
                  </a:cubicBezTo>
                  <a:cubicBezTo>
                    <a:pt x="238" y="288"/>
                    <a:pt x="233" y="298"/>
                    <a:pt x="228" y="310"/>
                  </a:cubicBezTo>
                  <a:cubicBezTo>
                    <a:pt x="228" y="310"/>
                    <a:pt x="228" y="310"/>
                    <a:pt x="228" y="310"/>
                  </a:cubicBezTo>
                  <a:cubicBezTo>
                    <a:pt x="223" y="321"/>
                    <a:pt x="219" y="333"/>
                    <a:pt x="217" y="345"/>
                  </a:cubicBezTo>
                  <a:cubicBezTo>
                    <a:pt x="206" y="391"/>
                    <a:pt x="210" y="442"/>
                    <a:pt x="235" y="494"/>
                  </a:cubicBezTo>
                  <a:lnTo>
                    <a:pt x="235" y="494"/>
                  </a:lnTo>
                  <a:cubicBezTo>
                    <a:pt x="240" y="505"/>
                    <a:pt x="246" y="516"/>
                    <a:pt x="253" y="527"/>
                  </a:cubicBezTo>
                  <a:lnTo>
                    <a:pt x="253" y="527"/>
                  </a:lnTo>
                  <a:close/>
                  <a:moveTo>
                    <a:pt x="264" y="503"/>
                  </a:moveTo>
                  <a:lnTo>
                    <a:pt x="264" y="503"/>
                  </a:lnTo>
                  <a:cubicBezTo>
                    <a:pt x="264" y="504"/>
                    <a:pt x="264" y="504"/>
                    <a:pt x="264" y="504"/>
                  </a:cubicBezTo>
                  <a:cubicBezTo>
                    <a:pt x="266" y="507"/>
                    <a:pt x="268" y="510"/>
                    <a:pt x="270" y="513"/>
                  </a:cubicBezTo>
                  <a:cubicBezTo>
                    <a:pt x="281" y="504"/>
                    <a:pt x="292" y="495"/>
                    <a:pt x="301" y="486"/>
                  </a:cubicBezTo>
                  <a:cubicBezTo>
                    <a:pt x="297" y="483"/>
                    <a:pt x="292" y="481"/>
                    <a:pt x="288" y="479"/>
                  </a:cubicBezTo>
                  <a:cubicBezTo>
                    <a:pt x="281" y="486"/>
                    <a:pt x="275" y="490"/>
                    <a:pt x="262" y="490"/>
                  </a:cubicBezTo>
                  <a:cubicBezTo>
                    <a:pt x="260" y="490"/>
                    <a:pt x="259" y="488"/>
                    <a:pt x="260" y="486"/>
                  </a:cubicBezTo>
                  <a:cubicBezTo>
                    <a:pt x="262" y="479"/>
                    <a:pt x="260" y="461"/>
                    <a:pt x="260" y="452"/>
                  </a:cubicBezTo>
                  <a:cubicBezTo>
                    <a:pt x="259" y="450"/>
                    <a:pt x="258" y="448"/>
                    <a:pt x="257" y="446"/>
                  </a:cubicBezTo>
                  <a:cubicBezTo>
                    <a:pt x="253" y="447"/>
                    <a:pt x="249" y="447"/>
                    <a:pt x="243" y="447"/>
                  </a:cubicBezTo>
                  <a:cubicBezTo>
                    <a:pt x="240" y="447"/>
                    <a:pt x="239" y="444"/>
                    <a:pt x="241" y="442"/>
                  </a:cubicBezTo>
                  <a:cubicBezTo>
                    <a:pt x="250" y="434"/>
                    <a:pt x="249" y="423"/>
                    <a:pt x="250" y="408"/>
                  </a:cubicBezTo>
                  <a:cubicBezTo>
                    <a:pt x="245" y="411"/>
                    <a:pt x="237" y="417"/>
                    <a:pt x="233" y="419"/>
                  </a:cubicBezTo>
                  <a:cubicBezTo>
                    <a:pt x="237" y="458"/>
                    <a:pt x="250" y="483"/>
                    <a:pt x="264" y="503"/>
                  </a:cubicBezTo>
                  <a:lnTo>
                    <a:pt x="264" y="503"/>
                  </a:lnTo>
                  <a:close/>
                  <a:moveTo>
                    <a:pt x="291" y="540"/>
                  </a:moveTo>
                  <a:lnTo>
                    <a:pt x="291" y="540"/>
                  </a:lnTo>
                  <a:cubicBezTo>
                    <a:pt x="406" y="463"/>
                    <a:pt x="451" y="323"/>
                    <a:pt x="554" y="235"/>
                  </a:cubicBezTo>
                  <a:lnTo>
                    <a:pt x="539" y="232"/>
                  </a:lnTo>
                  <a:cubicBezTo>
                    <a:pt x="536" y="231"/>
                    <a:pt x="536" y="231"/>
                    <a:pt x="536" y="228"/>
                  </a:cubicBezTo>
                  <a:lnTo>
                    <a:pt x="539" y="207"/>
                  </a:lnTo>
                  <a:cubicBezTo>
                    <a:pt x="444" y="303"/>
                    <a:pt x="391" y="462"/>
                    <a:pt x="283" y="530"/>
                  </a:cubicBezTo>
                  <a:cubicBezTo>
                    <a:pt x="286" y="533"/>
                    <a:pt x="288" y="536"/>
                    <a:pt x="291" y="540"/>
                  </a:cubicBezTo>
                  <a:lnTo>
                    <a:pt x="291" y="540"/>
                  </a:lnTo>
                  <a:close/>
                  <a:moveTo>
                    <a:pt x="558" y="188"/>
                  </a:moveTo>
                  <a:lnTo>
                    <a:pt x="558" y="188"/>
                  </a:lnTo>
                  <a:cubicBezTo>
                    <a:pt x="554" y="192"/>
                    <a:pt x="549" y="196"/>
                    <a:pt x="545" y="200"/>
                  </a:cubicBezTo>
                  <a:lnTo>
                    <a:pt x="542" y="227"/>
                  </a:lnTo>
                  <a:lnTo>
                    <a:pt x="560" y="230"/>
                  </a:lnTo>
                  <a:cubicBezTo>
                    <a:pt x="563" y="228"/>
                    <a:pt x="566" y="225"/>
                    <a:pt x="570" y="222"/>
                  </a:cubicBezTo>
                  <a:lnTo>
                    <a:pt x="567" y="216"/>
                  </a:lnTo>
                  <a:cubicBezTo>
                    <a:pt x="562" y="217"/>
                    <a:pt x="557" y="215"/>
                    <a:pt x="555" y="210"/>
                  </a:cubicBezTo>
                  <a:cubicBezTo>
                    <a:pt x="553" y="204"/>
                    <a:pt x="556" y="199"/>
                    <a:pt x="561" y="197"/>
                  </a:cubicBezTo>
                  <a:lnTo>
                    <a:pt x="558" y="188"/>
                  </a:lnTo>
                  <a:lnTo>
                    <a:pt x="558" y="188"/>
                  </a:lnTo>
                  <a:close/>
                  <a:moveTo>
                    <a:pt x="308" y="487"/>
                  </a:moveTo>
                  <a:lnTo>
                    <a:pt x="308" y="487"/>
                  </a:lnTo>
                  <a:cubicBezTo>
                    <a:pt x="297" y="498"/>
                    <a:pt x="286" y="508"/>
                    <a:pt x="274" y="517"/>
                  </a:cubicBezTo>
                  <a:lnTo>
                    <a:pt x="274" y="518"/>
                  </a:lnTo>
                  <a:cubicBezTo>
                    <a:pt x="276" y="521"/>
                    <a:pt x="278" y="523"/>
                    <a:pt x="280" y="525"/>
                  </a:cubicBezTo>
                  <a:cubicBezTo>
                    <a:pt x="336" y="490"/>
                    <a:pt x="378" y="429"/>
                    <a:pt x="419" y="364"/>
                  </a:cubicBezTo>
                  <a:cubicBezTo>
                    <a:pt x="454" y="308"/>
                    <a:pt x="492" y="245"/>
                    <a:pt x="540" y="197"/>
                  </a:cubicBezTo>
                  <a:cubicBezTo>
                    <a:pt x="540" y="197"/>
                    <a:pt x="541" y="197"/>
                    <a:pt x="541" y="196"/>
                  </a:cubicBezTo>
                  <a:cubicBezTo>
                    <a:pt x="546" y="192"/>
                    <a:pt x="551" y="187"/>
                    <a:pt x="556" y="183"/>
                  </a:cubicBezTo>
                  <a:lnTo>
                    <a:pt x="552" y="170"/>
                  </a:lnTo>
                  <a:cubicBezTo>
                    <a:pt x="533" y="185"/>
                    <a:pt x="516" y="203"/>
                    <a:pt x="500" y="222"/>
                  </a:cubicBezTo>
                  <a:cubicBezTo>
                    <a:pt x="500" y="222"/>
                    <a:pt x="500" y="223"/>
                    <a:pt x="500" y="223"/>
                  </a:cubicBezTo>
                  <a:cubicBezTo>
                    <a:pt x="469" y="260"/>
                    <a:pt x="443" y="302"/>
                    <a:pt x="418" y="341"/>
                  </a:cubicBezTo>
                  <a:cubicBezTo>
                    <a:pt x="405" y="361"/>
                    <a:pt x="392" y="382"/>
                    <a:pt x="378" y="402"/>
                  </a:cubicBezTo>
                  <a:cubicBezTo>
                    <a:pt x="378" y="402"/>
                    <a:pt x="378" y="402"/>
                    <a:pt x="378" y="402"/>
                  </a:cubicBezTo>
                  <a:cubicBezTo>
                    <a:pt x="372" y="411"/>
                    <a:pt x="366" y="419"/>
                    <a:pt x="360" y="426"/>
                  </a:cubicBezTo>
                  <a:cubicBezTo>
                    <a:pt x="360" y="427"/>
                    <a:pt x="360" y="427"/>
                    <a:pt x="360" y="427"/>
                  </a:cubicBezTo>
                  <a:cubicBezTo>
                    <a:pt x="355" y="433"/>
                    <a:pt x="351" y="439"/>
                    <a:pt x="347" y="444"/>
                  </a:cubicBezTo>
                  <a:cubicBezTo>
                    <a:pt x="346" y="444"/>
                    <a:pt x="346" y="445"/>
                    <a:pt x="346" y="445"/>
                  </a:cubicBezTo>
                  <a:cubicBezTo>
                    <a:pt x="340" y="453"/>
                    <a:pt x="333" y="461"/>
                    <a:pt x="326" y="468"/>
                  </a:cubicBezTo>
                  <a:cubicBezTo>
                    <a:pt x="326" y="469"/>
                    <a:pt x="326" y="469"/>
                    <a:pt x="325" y="469"/>
                  </a:cubicBezTo>
                  <a:cubicBezTo>
                    <a:pt x="320" y="475"/>
                    <a:pt x="314" y="481"/>
                    <a:pt x="308" y="487"/>
                  </a:cubicBezTo>
                  <a:lnTo>
                    <a:pt x="308" y="487"/>
                  </a:lnTo>
                  <a:lnTo>
                    <a:pt x="308" y="487"/>
                  </a:lnTo>
                  <a:close/>
                  <a:moveTo>
                    <a:pt x="306" y="482"/>
                  </a:moveTo>
                  <a:lnTo>
                    <a:pt x="306" y="482"/>
                  </a:lnTo>
                  <a:cubicBezTo>
                    <a:pt x="310" y="477"/>
                    <a:pt x="314" y="473"/>
                    <a:pt x="318" y="469"/>
                  </a:cubicBezTo>
                  <a:cubicBezTo>
                    <a:pt x="292" y="465"/>
                    <a:pt x="277" y="452"/>
                    <a:pt x="272" y="437"/>
                  </a:cubicBezTo>
                  <a:cubicBezTo>
                    <a:pt x="268" y="440"/>
                    <a:pt x="265" y="443"/>
                    <a:pt x="262" y="444"/>
                  </a:cubicBezTo>
                  <a:cubicBezTo>
                    <a:pt x="263" y="446"/>
                    <a:pt x="264" y="447"/>
                    <a:pt x="264" y="449"/>
                  </a:cubicBezTo>
                  <a:cubicBezTo>
                    <a:pt x="265" y="449"/>
                    <a:pt x="265" y="449"/>
                    <a:pt x="265" y="450"/>
                  </a:cubicBezTo>
                  <a:cubicBezTo>
                    <a:pt x="276" y="467"/>
                    <a:pt x="288" y="472"/>
                    <a:pt x="306" y="482"/>
                  </a:cubicBezTo>
                  <a:lnTo>
                    <a:pt x="306" y="482"/>
                  </a:lnTo>
                  <a:close/>
                  <a:moveTo>
                    <a:pt x="323" y="464"/>
                  </a:moveTo>
                  <a:lnTo>
                    <a:pt x="323" y="464"/>
                  </a:lnTo>
                  <a:cubicBezTo>
                    <a:pt x="327" y="459"/>
                    <a:pt x="331" y="454"/>
                    <a:pt x="335" y="449"/>
                  </a:cubicBezTo>
                  <a:cubicBezTo>
                    <a:pt x="287" y="463"/>
                    <a:pt x="257" y="387"/>
                    <a:pt x="339" y="356"/>
                  </a:cubicBezTo>
                  <a:cubicBezTo>
                    <a:pt x="333" y="354"/>
                    <a:pt x="327" y="352"/>
                    <a:pt x="321" y="349"/>
                  </a:cubicBezTo>
                  <a:cubicBezTo>
                    <a:pt x="268" y="373"/>
                    <a:pt x="250" y="454"/>
                    <a:pt x="323" y="464"/>
                  </a:cubicBezTo>
                  <a:lnTo>
                    <a:pt x="323" y="464"/>
                  </a:lnTo>
                  <a:close/>
                  <a:moveTo>
                    <a:pt x="343" y="440"/>
                  </a:moveTo>
                  <a:lnTo>
                    <a:pt x="343" y="440"/>
                  </a:lnTo>
                  <a:cubicBezTo>
                    <a:pt x="347" y="435"/>
                    <a:pt x="351" y="430"/>
                    <a:pt x="355" y="424"/>
                  </a:cubicBezTo>
                  <a:cubicBezTo>
                    <a:pt x="357" y="410"/>
                    <a:pt x="353" y="394"/>
                    <a:pt x="336" y="386"/>
                  </a:cubicBezTo>
                  <a:cubicBezTo>
                    <a:pt x="331" y="389"/>
                    <a:pt x="326" y="392"/>
                    <a:pt x="322" y="396"/>
                  </a:cubicBezTo>
                  <a:cubicBezTo>
                    <a:pt x="348" y="400"/>
                    <a:pt x="348" y="433"/>
                    <a:pt x="324" y="433"/>
                  </a:cubicBezTo>
                  <a:cubicBezTo>
                    <a:pt x="305" y="433"/>
                    <a:pt x="306" y="409"/>
                    <a:pt x="314" y="397"/>
                  </a:cubicBezTo>
                  <a:cubicBezTo>
                    <a:pt x="314" y="397"/>
                    <a:pt x="315" y="396"/>
                    <a:pt x="315" y="396"/>
                  </a:cubicBezTo>
                  <a:lnTo>
                    <a:pt x="315" y="396"/>
                  </a:lnTo>
                  <a:cubicBezTo>
                    <a:pt x="319" y="391"/>
                    <a:pt x="325" y="386"/>
                    <a:pt x="334" y="381"/>
                  </a:cubicBezTo>
                  <a:cubicBezTo>
                    <a:pt x="334" y="381"/>
                    <a:pt x="334" y="381"/>
                    <a:pt x="335" y="381"/>
                  </a:cubicBezTo>
                  <a:cubicBezTo>
                    <a:pt x="341" y="378"/>
                    <a:pt x="349" y="375"/>
                    <a:pt x="358" y="373"/>
                  </a:cubicBezTo>
                  <a:cubicBezTo>
                    <a:pt x="358" y="372"/>
                    <a:pt x="359" y="372"/>
                    <a:pt x="359" y="372"/>
                  </a:cubicBezTo>
                  <a:cubicBezTo>
                    <a:pt x="364" y="371"/>
                    <a:pt x="370" y="370"/>
                    <a:pt x="377" y="369"/>
                  </a:cubicBezTo>
                  <a:cubicBezTo>
                    <a:pt x="372" y="367"/>
                    <a:pt x="366" y="365"/>
                    <a:pt x="360" y="363"/>
                  </a:cubicBezTo>
                  <a:cubicBezTo>
                    <a:pt x="356" y="362"/>
                    <a:pt x="352" y="360"/>
                    <a:pt x="348" y="359"/>
                  </a:cubicBezTo>
                  <a:cubicBezTo>
                    <a:pt x="259" y="388"/>
                    <a:pt x="295" y="466"/>
                    <a:pt x="343" y="440"/>
                  </a:cubicBezTo>
                  <a:lnTo>
                    <a:pt x="343" y="440"/>
                  </a:lnTo>
                  <a:close/>
                  <a:moveTo>
                    <a:pt x="361" y="416"/>
                  </a:moveTo>
                  <a:lnTo>
                    <a:pt x="361" y="416"/>
                  </a:lnTo>
                  <a:cubicBezTo>
                    <a:pt x="365" y="411"/>
                    <a:pt x="369" y="405"/>
                    <a:pt x="373" y="400"/>
                  </a:cubicBezTo>
                  <a:cubicBezTo>
                    <a:pt x="372" y="395"/>
                    <a:pt x="366" y="385"/>
                    <a:pt x="358" y="378"/>
                  </a:cubicBezTo>
                  <a:cubicBezTo>
                    <a:pt x="353" y="380"/>
                    <a:pt x="347" y="381"/>
                    <a:pt x="342" y="384"/>
                  </a:cubicBezTo>
                  <a:cubicBezTo>
                    <a:pt x="356" y="391"/>
                    <a:pt x="361" y="404"/>
                    <a:pt x="361" y="416"/>
                  </a:cubicBezTo>
                  <a:lnTo>
                    <a:pt x="361" y="416"/>
                  </a:lnTo>
                  <a:close/>
                  <a:moveTo>
                    <a:pt x="377" y="394"/>
                  </a:moveTo>
                  <a:lnTo>
                    <a:pt x="377" y="394"/>
                  </a:lnTo>
                  <a:cubicBezTo>
                    <a:pt x="381" y="388"/>
                    <a:pt x="385" y="382"/>
                    <a:pt x="389" y="376"/>
                  </a:cubicBezTo>
                  <a:cubicBezTo>
                    <a:pt x="388" y="375"/>
                    <a:pt x="387" y="375"/>
                    <a:pt x="386" y="374"/>
                  </a:cubicBezTo>
                  <a:cubicBezTo>
                    <a:pt x="380" y="375"/>
                    <a:pt x="373" y="375"/>
                    <a:pt x="365" y="377"/>
                  </a:cubicBezTo>
                  <a:cubicBezTo>
                    <a:pt x="370" y="382"/>
                    <a:pt x="374" y="389"/>
                    <a:pt x="377" y="394"/>
                  </a:cubicBezTo>
                  <a:lnTo>
                    <a:pt x="377" y="394"/>
                  </a:lnTo>
                  <a:close/>
                  <a:moveTo>
                    <a:pt x="392" y="372"/>
                  </a:moveTo>
                  <a:lnTo>
                    <a:pt x="392" y="372"/>
                  </a:lnTo>
                  <a:cubicBezTo>
                    <a:pt x="396" y="365"/>
                    <a:pt x="400" y="359"/>
                    <a:pt x="404" y="353"/>
                  </a:cubicBezTo>
                  <a:cubicBezTo>
                    <a:pt x="389" y="349"/>
                    <a:pt x="360" y="351"/>
                    <a:pt x="343" y="351"/>
                  </a:cubicBezTo>
                  <a:cubicBezTo>
                    <a:pt x="349" y="354"/>
                    <a:pt x="355" y="356"/>
                    <a:pt x="362" y="358"/>
                  </a:cubicBezTo>
                  <a:cubicBezTo>
                    <a:pt x="371" y="361"/>
                    <a:pt x="380" y="364"/>
                    <a:pt x="387" y="369"/>
                  </a:cubicBezTo>
                  <a:cubicBezTo>
                    <a:pt x="388" y="369"/>
                    <a:pt x="388" y="369"/>
                    <a:pt x="388" y="369"/>
                  </a:cubicBezTo>
                  <a:cubicBezTo>
                    <a:pt x="389" y="370"/>
                    <a:pt x="391" y="371"/>
                    <a:pt x="392" y="372"/>
                  </a:cubicBezTo>
                  <a:lnTo>
                    <a:pt x="392" y="372"/>
                  </a:lnTo>
                  <a:close/>
                  <a:moveTo>
                    <a:pt x="407" y="348"/>
                  </a:moveTo>
                  <a:lnTo>
                    <a:pt x="407" y="348"/>
                  </a:lnTo>
                  <a:cubicBezTo>
                    <a:pt x="410" y="343"/>
                    <a:pt x="413" y="339"/>
                    <a:pt x="416" y="334"/>
                  </a:cubicBezTo>
                  <a:cubicBezTo>
                    <a:pt x="399" y="329"/>
                    <a:pt x="371" y="330"/>
                    <a:pt x="354" y="330"/>
                  </a:cubicBezTo>
                  <a:cubicBezTo>
                    <a:pt x="333" y="331"/>
                    <a:pt x="312" y="331"/>
                    <a:pt x="295" y="327"/>
                  </a:cubicBezTo>
                  <a:cubicBezTo>
                    <a:pt x="304" y="335"/>
                    <a:pt x="315" y="340"/>
                    <a:pt x="327" y="345"/>
                  </a:cubicBezTo>
                  <a:cubicBezTo>
                    <a:pt x="335" y="347"/>
                    <a:pt x="356" y="345"/>
                    <a:pt x="363" y="345"/>
                  </a:cubicBezTo>
                  <a:cubicBezTo>
                    <a:pt x="379" y="345"/>
                    <a:pt x="396" y="345"/>
                    <a:pt x="407" y="348"/>
                  </a:cubicBezTo>
                  <a:lnTo>
                    <a:pt x="407" y="348"/>
                  </a:lnTo>
                  <a:close/>
                  <a:moveTo>
                    <a:pt x="419" y="329"/>
                  </a:moveTo>
                  <a:lnTo>
                    <a:pt x="419" y="329"/>
                  </a:lnTo>
                  <a:cubicBezTo>
                    <a:pt x="421" y="325"/>
                    <a:pt x="424" y="322"/>
                    <a:pt x="426" y="318"/>
                  </a:cubicBezTo>
                  <a:cubicBezTo>
                    <a:pt x="404" y="309"/>
                    <a:pt x="369" y="312"/>
                    <a:pt x="346" y="312"/>
                  </a:cubicBezTo>
                  <a:cubicBezTo>
                    <a:pt x="320" y="312"/>
                    <a:pt x="293" y="311"/>
                    <a:pt x="276" y="296"/>
                  </a:cubicBezTo>
                  <a:cubicBezTo>
                    <a:pt x="279" y="305"/>
                    <a:pt x="283" y="312"/>
                    <a:pt x="287" y="318"/>
                  </a:cubicBezTo>
                  <a:cubicBezTo>
                    <a:pt x="313" y="329"/>
                    <a:pt x="361" y="323"/>
                    <a:pt x="391" y="325"/>
                  </a:cubicBezTo>
                  <a:cubicBezTo>
                    <a:pt x="401" y="325"/>
                    <a:pt x="411" y="326"/>
                    <a:pt x="419" y="329"/>
                  </a:cubicBezTo>
                  <a:lnTo>
                    <a:pt x="419" y="329"/>
                  </a:lnTo>
                  <a:close/>
                  <a:moveTo>
                    <a:pt x="429" y="313"/>
                  </a:moveTo>
                  <a:lnTo>
                    <a:pt x="429" y="313"/>
                  </a:lnTo>
                  <a:cubicBezTo>
                    <a:pt x="432" y="309"/>
                    <a:pt x="434" y="305"/>
                    <a:pt x="437" y="301"/>
                  </a:cubicBezTo>
                  <a:cubicBezTo>
                    <a:pt x="428" y="298"/>
                    <a:pt x="420" y="296"/>
                    <a:pt x="411" y="295"/>
                  </a:cubicBezTo>
                  <a:cubicBezTo>
                    <a:pt x="411" y="295"/>
                    <a:pt x="411" y="295"/>
                    <a:pt x="410" y="295"/>
                  </a:cubicBezTo>
                  <a:cubicBezTo>
                    <a:pt x="388" y="291"/>
                    <a:pt x="366" y="292"/>
                    <a:pt x="343" y="293"/>
                  </a:cubicBezTo>
                  <a:cubicBezTo>
                    <a:pt x="328" y="293"/>
                    <a:pt x="314" y="292"/>
                    <a:pt x="302" y="288"/>
                  </a:cubicBezTo>
                  <a:cubicBezTo>
                    <a:pt x="301" y="288"/>
                    <a:pt x="301" y="288"/>
                    <a:pt x="301" y="288"/>
                  </a:cubicBezTo>
                  <a:cubicBezTo>
                    <a:pt x="291" y="285"/>
                    <a:pt x="282" y="279"/>
                    <a:pt x="275" y="269"/>
                  </a:cubicBezTo>
                  <a:cubicBezTo>
                    <a:pt x="274" y="270"/>
                    <a:pt x="273" y="271"/>
                    <a:pt x="272" y="272"/>
                  </a:cubicBezTo>
                  <a:cubicBezTo>
                    <a:pt x="273" y="277"/>
                    <a:pt x="273" y="281"/>
                    <a:pt x="274" y="285"/>
                  </a:cubicBezTo>
                  <a:cubicBezTo>
                    <a:pt x="288" y="304"/>
                    <a:pt x="316" y="307"/>
                    <a:pt x="346" y="307"/>
                  </a:cubicBezTo>
                  <a:cubicBezTo>
                    <a:pt x="371" y="307"/>
                    <a:pt x="406" y="303"/>
                    <a:pt x="429" y="313"/>
                  </a:cubicBezTo>
                  <a:lnTo>
                    <a:pt x="429" y="313"/>
                  </a:lnTo>
                  <a:close/>
                  <a:moveTo>
                    <a:pt x="498" y="216"/>
                  </a:moveTo>
                  <a:lnTo>
                    <a:pt x="498" y="216"/>
                  </a:lnTo>
                  <a:cubicBezTo>
                    <a:pt x="500" y="213"/>
                    <a:pt x="503" y="210"/>
                    <a:pt x="506" y="207"/>
                  </a:cubicBezTo>
                  <a:cubicBezTo>
                    <a:pt x="491" y="202"/>
                    <a:pt x="477" y="199"/>
                    <a:pt x="463" y="196"/>
                  </a:cubicBezTo>
                  <a:cubicBezTo>
                    <a:pt x="463" y="196"/>
                    <a:pt x="462" y="196"/>
                    <a:pt x="462" y="196"/>
                  </a:cubicBezTo>
                  <a:cubicBezTo>
                    <a:pt x="456" y="195"/>
                    <a:pt x="449" y="195"/>
                    <a:pt x="443" y="194"/>
                  </a:cubicBezTo>
                  <a:cubicBezTo>
                    <a:pt x="445" y="198"/>
                    <a:pt x="447" y="203"/>
                    <a:pt x="447" y="209"/>
                  </a:cubicBezTo>
                  <a:cubicBezTo>
                    <a:pt x="450" y="212"/>
                    <a:pt x="452" y="216"/>
                    <a:pt x="452" y="220"/>
                  </a:cubicBezTo>
                  <a:cubicBezTo>
                    <a:pt x="456" y="218"/>
                    <a:pt x="462" y="217"/>
                    <a:pt x="468" y="219"/>
                  </a:cubicBezTo>
                  <a:cubicBezTo>
                    <a:pt x="473" y="208"/>
                    <a:pt x="488" y="206"/>
                    <a:pt x="498" y="216"/>
                  </a:cubicBezTo>
                  <a:lnTo>
                    <a:pt x="498" y="216"/>
                  </a:lnTo>
                  <a:close/>
                  <a:moveTo>
                    <a:pt x="187" y="551"/>
                  </a:moveTo>
                  <a:lnTo>
                    <a:pt x="187" y="551"/>
                  </a:lnTo>
                  <a:lnTo>
                    <a:pt x="238" y="513"/>
                  </a:lnTo>
                  <a:cubicBezTo>
                    <a:pt x="236" y="508"/>
                    <a:pt x="233" y="504"/>
                    <a:pt x="231" y="499"/>
                  </a:cubicBezTo>
                  <a:lnTo>
                    <a:pt x="188" y="526"/>
                  </a:lnTo>
                  <a:cubicBezTo>
                    <a:pt x="185" y="528"/>
                    <a:pt x="182" y="523"/>
                    <a:pt x="185" y="521"/>
                  </a:cubicBezTo>
                  <a:lnTo>
                    <a:pt x="229" y="494"/>
                  </a:lnTo>
                  <a:cubicBezTo>
                    <a:pt x="227" y="491"/>
                    <a:pt x="225" y="487"/>
                    <a:pt x="224" y="483"/>
                  </a:cubicBezTo>
                  <a:lnTo>
                    <a:pt x="165" y="511"/>
                  </a:lnTo>
                  <a:cubicBezTo>
                    <a:pt x="171" y="524"/>
                    <a:pt x="178" y="538"/>
                    <a:pt x="187" y="551"/>
                  </a:cubicBezTo>
                  <a:lnTo>
                    <a:pt x="187" y="551"/>
                  </a:lnTo>
                  <a:close/>
                  <a:moveTo>
                    <a:pt x="241" y="518"/>
                  </a:moveTo>
                  <a:lnTo>
                    <a:pt x="241" y="518"/>
                  </a:lnTo>
                  <a:lnTo>
                    <a:pt x="190" y="556"/>
                  </a:lnTo>
                  <a:cubicBezTo>
                    <a:pt x="198" y="569"/>
                    <a:pt x="208" y="581"/>
                    <a:pt x="219" y="593"/>
                  </a:cubicBezTo>
                  <a:lnTo>
                    <a:pt x="259" y="545"/>
                  </a:lnTo>
                  <a:cubicBezTo>
                    <a:pt x="256" y="542"/>
                    <a:pt x="254" y="538"/>
                    <a:pt x="251" y="534"/>
                  </a:cubicBezTo>
                  <a:lnTo>
                    <a:pt x="213" y="572"/>
                  </a:lnTo>
                  <a:cubicBezTo>
                    <a:pt x="210" y="575"/>
                    <a:pt x="207" y="571"/>
                    <a:pt x="209" y="568"/>
                  </a:cubicBezTo>
                  <a:lnTo>
                    <a:pt x="248" y="530"/>
                  </a:lnTo>
                  <a:cubicBezTo>
                    <a:pt x="246" y="526"/>
                    <a:pt x="243" y="522"/>
                    <a:pt x="241" y="518"/>
                  </a:cubicBezTo>
                  <a:lnTo>
                    <a:pt x="241" y="518"/>
                  </a:lnTo>
                  <a:close/>
                  <a:moveTo>
                    <a:pt x="163" y="505"/>
                  </a:moveTo>
                  <a:lnTo>
                    <a:pt x="163" y="505"/>
                  </a:lnTo>
                  <a:lnTo>
                    <a:pt x="222" y="478"/>
                  </a:lnTo>
                  <a:cubicBezTo>
                    <a:pt x="220" y="474"/>
                    <a:pt x="219" y="470"/>
                    <a:pt x="218" y="466"/>
                  </a:cubicBezTo>
                  <a:lnTo>
                    <a:pt x="169" y="481"/>
                  </a:lnTo>
                  <a:cubicBezTo>
                    <a:pt x="166" y="482"/>
                    <a:pt x="164" y="476"/>
                    <a:pt x="168" y="475"/>
                  </a:cubicBezTo>
                  <a:lnTo>
                    <a:pt x="216" y="461"/>
                  </a:lnTo>
                  <a:cubicBezTo>
                    <a:pt x="214" y="456"/>
                    <a:pt x="213" y="451"/>
                    <a:pt x="212" y="445"/>
                  </a:cubicBezTo>
                  <a:lnTo>
                    <a:pt x="147" y="459"/>
                  </a:lnTo>
                  <a:cubicBezTo>
                    <a:pt x="151" y="475"/>
                    <a:pt x="156" y="490"/>
                    <a:pt x="163" y="505"/>
                  </a:cubicBezTo>
                  <a:lnTo>
                    <a:pt x="163" y="505"/>
                  </a:lnTo>
                  <a:close/>
                  <a:moveTo>
                    <a:pt x="146" y="454"/>
                  </a:moveTo>
                  <a:lnTo>
                    <a:pt x="146" y="454"/>
                  </a:lnTo>
                  <a:lnTo>
                    <a:pt x="210" y="440"/>
                  </a:lnTo>
                  <a:cubicBezTo>
                    <a:pt x="209" y="435"/>
                    <a:pt x="209" y="431"/>
                    <a:pt x="208" y="426"/>
                  </a:cubicBezTo>
                  <a:lnTo>
                    <a:pt x="157" y="431"/>
                  </a:lnTo>
                  <a:cubicBezTo>
                    <a:pt x="153" y="431"/>
                    <a:pt x="153" y="426"/>
                    <a:pt x="156" y="425"/>
                  </a:cubicBezTo>
                  <a:lnTo>
                    <a:pt x="207" y="421"/>
                  </a:lnTo>
                  <a:cubicBezTo>
                    <a:pt x="206" y="416"/>
                    <a:pt x="206" y="411"/>
                    <a:pt x="206" y="405"/>
                  </a:cubicBezTo>
                  <a:lnTo>
                    <a:pt x="140" y="404"/>
                  </a:lnTo>
                  <a:cubicBezTo>
                    <a:pt x="141" y="421"/>
                    <a:pt x="143" y="437"/>
                    <a:pt x="146" y="454"/>
                  </a:cubicBezTo>
                  <a:lnTo>
                    <a:pt x="146" y="454"/>
                  </a:lnTo>
                  <a:close/>
                  <a:moveTo>
                    <a:pt x="140" y="399"/>
                  </a:moveTo>
                  <a:lnTo>
                    <a:pt x="140" y="399"/>
                  </a:lnTo>
                  <a:lnTo>
                    <a:pt x="206" y="400"/>
                  </a:lnTo>
                  <a:cubicBezTo>
                    <a:pt x="205" y="395"/>
                    <a:pt x="205" y="391"/>
                    <a:pt x="206" y="387"/>
                  </a:cubicBezTo>
                  <a:lnTo>
                    <a:pt x="155" y="381"/>
                  </a:lnTo>
                  <a:cubicBezTo>
                    <a:pt x="151" y="381"/>
                    <a:pt x="152" y="375"/>
                    <a:pt x="156" y="375"/>
                  </a:cubicBezTo>
                  <a:lnTo>
                    <a:pt x="206" y="381"/>
                  </a:lnTo>
                  <a:cubicBezTo>
                    <a:pt x="206" y="375"/>
                    <a:pt x="207" y="370"/>
                    <a:pt x="207" y="364"/>
                  </a:cubicBezTo>
                  <a:lnTo>
                    <a:pt x="144" y="351"/>
                  </a:lnTo>
                  <a:cubicBezTo>
                    <a:pt x="141" y="367"/>
                    <a:pt x="140" y="383"/>
                    <a:pt x="140" y="399"/>
                  </a:cubicBezTo>
                  <a:lnTo>
                    <a:pt x="140" y="399"/>
                  </a:lnTo>
                  <a:close/>
                  <a:moveTo>
                    <a:pt x="144" y="346"/>
                  </a:moveTo>
                  <a:lnTo>
                    <a:pt x="144" y="346"/>
                  </a:lnTo>
                  <a:lnTo>
                    <a:pt x="208" y="359"/>
                  </a:lnTo>
                  <a:cubicBezTo>
                    <a:pt x="209" y="354"/>
                    <a:pt x="210" y="350"/>
                    <a:pt x="211" y="346"/>
                  </a:cubicBezTo>
                  <a:lnTo>
                    <a:pt x="162" y="330"/>
                  </a:lnTo>
                  <a:cubicBezTo>
                    <a:pt x="158" y="329"/>
                    <a:pt x="160" y="324"/>
                    <a:pt x="163" y="325"/>
                  </a:cubicBezTo>
                  <a:lnTo>
                    <a:pt x="212" y="340"/>
                  </a:lnTo>
                  <a:cubicBezTo>
                    <a:pt x="213" y="336"/>
                    <a:pt x="214" y="332"/>
                    <a:pt x="215" y="328"/>
                  </a:cubicBezTo>
                  <a:lnTo>
                    <a:pt x="157" y="299"/>
                  </a:lnTo>
                  <a:cubicBezTo>
                    <a:pt x="151" y="314"/>
                    <a:pt x="147" y="330"/>
                    <a:pt x="144" y="346"/>
                  </a:cubicBezTo>
                  <a:lnTo>
                    <a:pt x="144" y="346"/>
                  </a:lnTo>
                  <a:close/>
                  <a:moveTo>
                    <a:pt x="159" y="293"/>
                  </a:moveTo>
                  <a:lnTo>
                    <a:pt x="159" y="293"/>
                  </a:lnTo>
                  <a:lnTo>
                    <a:pt x="217" y="322"/>
                  </a:lnTo>
                  <a:cubicBezTo>
                    <a:pt x="219" y="318"/>
                    <a:pt x="220" y="314"/>
                    <a:pt x="222" y="310"/>
                  </a:cubicBezTo>
                  <a:lnTo>
                    <a:pt x="177" y="283"/>
                  </a:lnTo>
                  <a:cubicBezTo>
                    <a:pt x="174" y="281"/>
                    <a:pt x="177" y="276"/>
                    <a:pt x="180" y="278"/>
                  </a:cubicBezTo>
                  <a:lnTo>
                    <a:pt x="224" y="305"/>
                  </a:lnTo>
                  <a:cubicBezTo>
                    <a:pt x="226" y="300"/>
                    <a:pt x="228" y="296"/>
                    <a:pt x="230" y="292"/>
                  </a:cubicBezTo>
                  <a:lnTo>
                    <a:pt x="178" y="251"/>
                  </a:lnTo>
                  <a:cubicBezTo>
                    <a:pt x="170" y="265"/>
                    <a:pt x="164" y="279"/>
                    <a:pt x="159" y="293"/>
                  </a:cubicBezTo>
                  <a:lnTo>
                    <a:pt x="159" y="293"/>
                  </a:lnTo>
                  <a:close/>
                  <a:moveTo>
                    <a:pt x="180" y="246"/>
                  </a:moveTo>
                  <a:lnTo>
                    <a:pt x="180" y="246"/>
                  </a:lnTo>
                  <a:lnTo>
                    <a:pt x="233" y="287"/>
                  </a:lnTo>
                  <a:cubicBezTo>
                    <a:pt x="235" y="283"/>
                    <a:pt x="237" y="280"/>
                    <a:pt x="239" y="276"/>
                  </a:cubicBezTo>
                  <a:lnTo>
                    <a:pt x="200" y="239"/>
                  </a:lnTo>
                  <a:cubicBezTo>
                    <a:pt x="198" y="237"/>
                    <a:pt x="202" y="233"/>
                    <a:pt x="204" y="235"/>
                  </a:cubicBezTo>
                  <a:lnTo>
                    <a:pt x="242" y="271"/>
                  </a:lnTo>
                  <a:cubicBezTo>
                    <a:pt x="245" y="267"/>
                    <a:pt x="248" y="263"/>
                    <a:pt x="251" y="259"/>
                  </a:cubicBezTo>
                  <a:lnTo>
                    <a:pt x="207" y="208"/>
                  </a:lnTo>
                  <a:cubicBezTo>
                    <a:pt x="197" y="220"/>
                    <a:pt x="188" y="233"/>
                    <a:pt x="180" y="246"/>
                  </a:cubicBezTo>
                  <a:lnTo>
                    <a:pt x="180" y="246"/>
                  </a:lnTo>
                  <a:close/>
                  <a:moveTo>
                    <a:pt x="210" y="203"/>
                  </a:moveTo>
                  <a:lnTo>
                    <a:pt x="210" y="203"/>
                  </a:lnTo>
                  <a:lnTo>
                    <a:pt x="254" y="254"/>
                  </a:lnTo>
                  <a:cubicBezTo>
                    <a:pt x="257" y="251"/>
                    <a:pt x="260" y="247"/>
                    <a:pt x="263" y="244"/>
                  </a:cubicBezTo>
                  <a:lnTo>
                    <a:pt x="230" y="199"/>
                  </a:lnTo>
                  <a:cubicBezTo>
                    <a:pt x="228" y="196"/>
                    <a:pt x="233" y="193"/>
                    <a:pt x="235" y="196"/>
                  </a:cubicBezTo>
                  <a:lnTo>
                    <a:pt x="267" y="240"/>
                  </a:lnTo>
                  <a:cubicBezTo>
                    <a:pt x="270" y="236"/>
                    <a:pt x="273" y="233"/>
                    <a:pt x="277" y="230"/>
                  </a:cubicBezTo>
                  <a:lnTo>
                    <a:pt x="242" y="169"/>
                  </a:lnTo>
                  <a:cubicBezTo>
                    <a:pt x="231" y="180"/>
                    <a:pt x="220" y="191"/>
                    <a:pt x="210" y="203"/>
                  </a:cubicBezTo>
                  <a:lnTo>
                    <a:pt x="210" y="203"/>
                  </a:lnTo>
                  <a:close/>
                  <a:moveTo>
                    <a:pt x="246" y="166"/>
                  </a:moveTo>
                  <a:lnTo>
                    <a:pt x="246" y="166"/>
                  </a:lnTo>
                  <a:lnTo>
                    <a:pt x="281" y="226"/>
                  </a:lnTo>
                  <a:cubicBezTo>
                    <a:pt x="284" y="223"/>
                    <a:pt x="287" y="220"/>
                    <a:pt x="290" y="218"/>
                  </a:cubicBezTo>
                  <a:lnTo>
                    <a:pt x="267" y="165"/>
                  </a:lnTo>
                  <a:cubicBezTo>
                    <a:pt x="266" y="161"/>
                    <a:pt x="271" y="159"/>
                    <a:pt x="273" y="163"/>
                  </a:cubicBezTo>
                  <a:lnTo>
                    <a:pt x="295" y="214"/>
                  </a:lnTo>
                  <a:cubicBezTo>
                    <a:pt x="299" y="211"/>
                    <a:pt x="303" y="208"/>
                    <a:pt x="307" y="205"/>
                  </a:cubicBezTo>
                  <a:lnTo>
                    <a:pt x="284" y="137"/>
                  </a:lnTo>
                  <a:cubicBezTo>
                    <a:pt x="271" y="146"/>
                    <a:pt x="258" y="155"/>
                    <a:pt x="246" y="166"/>
                  </a:cubicBezTo>
                  <a:lnTo>
                    <a:pt x="246" y="166"/>
                  </a:lnTo>
                  <a:close/>
                  <a:moveTo>
                    <a:pt x="289" y="134"/>
                  </a:moveTo>
                  <a:lnTo>
                    <a:pt x="289" y="134"/>
                  </a:lnTo>
                  <a:lnTo>
                    <a:pt x="312" y="202"/>
                  </a:lnTo>
                  <a:cubicBezTo>
                    <a:pt x="316" y="200"/>
                    <a:pt x="319" y="198"/>
                    <a:pt x="323" y="196"/>
                  </a:cubicBezTo>
                  <a:lnTo>
                    <a:pt x="310" y="139"/>
                  </a:lnTo>
                  <a:cubicBezTo>
                    <a:pt x="309" y="135"/>
                    <a:pt x="314" y="134"/>
                    <a:pt x="315" y="137"/>
                  </a:cubicBezTo>
                  <a:lnTo>
                    <a:pt x="328" y="193"/>
                  </a:lnTo>
                  <a:cubicBezTo>
                    <a:pt x="332" y="191"/>
                    <a:pt x="336" y="189"/>
                    <a:pt x="340" y="187"/>
                  </a:cubicBezTo>
                  <a:lnTo>
                    <a:pt x="331" y="113"/>
                  </a:lnTo>
                  <a:cubicBezTo>
                    <a:pt x="316" y="119"/>
                    <a:pt x="302" y="126"/>
                    <a:pt x="289" y="134"/>
                  </a:cubicBezTo>
                  <a:lnTo>
                    <a:pt x="289" y="134"/>
                  </a:lnTo>
                  <a:close/>
                  <a:moveTo>
                    <a:pt x="336" y="111"/>
                  </a:moveTo>
                  <a:lnTo>
                    <a:pt x="336" y="111"/>
                  </a:lnTo>
                  <a:lnTo>
                    <a:pt x="346" y="185"/>
                  </a:lnTo>
                  <a:cubicBezTo>
                    <a:pt x="350" y="183"/>
                    <a:pt x="354" y="181"/>
                    <a:pt x="359" y="180"/>
                  </a:cubicBezTo>
                  <a:lnTo>
                    <a:pt x="357" y="118"/>
                  </a:lnTo>
                  <a:cubicBezTo>
                    <a:pt x="357" y="114"/>
                    <a:pt x="362" y="114"/>
                    <a:pt x="362" y="118"/>
                  </a:cubicBezTo>
                  <a:lnTo>
                    <a:pt x="364" y="178"/>
                  </a:lnTo>
                  <a:cubicBezTo>
                    <a:pt x="369" y="176"/>
                    <a:pt x="373" y="175"/>
                    <a:pt x="377" y="174"/>
                  </a:cubicBezTo>
                  <a:lnTo>
                    <a:pt x="383" y="97"/>
                  </a:lnTo>
                  <a:cubicBezTo>
                    <a:pt x="367" y="100"/>
                    <a:pt x="351" y="105"/>
                    <a:pt x="336" y="111"/>
                  </a:cubicBezTo>
                  <a:lnTo>
                    <a:pt x="336" y="111"/>
                  </a:lnTo>
                  <a:close/>
                  <a:moveTo>
                    <a:pt x="388" y="96"/>
                  </a:moveTo>
                  <a:lnTo>
                    <a:pt x="388" y="96"/>
                  </a:lnTo>
                  <a:lnTo>
                    <a:pt x="383" y="173"/>
                  </a:lnTo>
                  <a:cubicBezTo>
                    <a:pt x="388" y="172"/>
                    <a:pt x="393" y="171"/>
                    <a:pt x="398" y="170"/>
                  </a:cubicBezTo>
                  <a:lnTo>
                    <a:pt x="408" y="109"/>
                  </a:lnTo>
                  <a:cubicBezTo>
                    <a:pt x="408" y="106"/>
                    <a:pt x="414" y="107"/>
                    <a:pt x="413" y="110"/>
                  </a:cubicBezTo>
                  <a:lnTo>
                    <a:pt x="404" y="169"/>
                  </a:lnTo>
                  <a:cubicBezTo>
                    <a:pt x="408" y="169"/>
                    <a:pt x="412" y="169"/>
                    <a:pt x="416" y="168"/>
                  </a:cubicBezTo>
                  <a:lnTo>
                    <a:pt x="436" y="91"/>
                  </a:lnTo>
                  <a:cubicBezTo>
                    <a:pt x="420" y="92"/>
                    <a:pt x="404" y="93"/>
                    <a:pt x="388" y="96"/>
                  </a:cubicBezTo>
                  <a:lnTo>
                    <a:pt x="388" y="96"/>
                  </a:lnTo>
                  <a:close/>
                  <a:moveTo>
                    <a:pt x="442" y="91"/>
                  </a:moveTo>
                  <a:lnTo>
                    <a:pt x="442" y="91"/>
                  </a:lnTo>
                  <a:lnTo>
                    <a:pt x="422" y="168"/>
                  </a:lnTo>
                  <a:cubicBezTo>
                    <a:pt x="427" y="168"/>
                    <a:pt x="432" y="168"/>
                    <a:pt x="437" y="168"/>
                  </a:cubicBezTo>
                  <a:lnTo>
                    <a:pt x="456" y="108"/>
                  </a:lnTo>
                  <a:cubicBezTo>
                    <a:pt x="457" y="104"/>
                    <a:pt x="463" y="106"/>
                    <a:pt x="462" y="109"/>
                  </a:cubicBezTo>
                  <a:lnTo>
                    <a:pt x="443" y="169"/>
                  </a:lnTo>
                  <a:cubicBezTo>
                    <a:pt x="448" y="169"/>
                    <a:pt x="452" y="170"/>
                    <a:pt x="457" y="171"/>
                  </a:cubicBezTo>
                  <a:lnTo>
                    <a:pt x="489" y="95"/>
                  </a:lnTo>
                  <a:cubicBezTo>
                    <a:pt x="473" y="93"/>
                    <a:pt x="457" y="91"/>
                    <a:pt x="442" y="91"/>
                  </a:cubicBezTo>
                  <a:lnTo>
                    <a:pt x="442" y="91"/>
                  </a:lnTo>
                  <a:close/>
                  <a:moveTo>
                    <a:pt x="495" y="96"/>
                  </a:moveTo>
                  <a:lnTo>
                    <a:pt x="495" y="96"/>
                  </a:lnTo>
                  <a:lnTo>
                    <a:pt x="463" y="172"/>
                  </a:lnTo>
                  <a:cubicBezTo>
                    <a:pt x="467" y="172"/>
                    <a:pt x="471" y="173"/>
                    <a:pt x="475" y="174"/>
                  </a:cubicBezTo>
                  <a:lnTo>
                    <a:pt x="507" y="113"/>
                  </a:lnTo>
                  <a:cubicBezTo>
                    <a:pt x="509" y="110"/>
                    <a:pt x="514" y="112"/>
                    <a:pt x="512" y="116"/>
                  </a:cubicBezTo>
                  <a:lnTo>
                    <a:pt x="481" y="176"/>
                  </a:lnTo>
                  <a:cubicBezTo>
                    <a:pt x="486" y="177"/>
                    <a:pt x="492" y="179"/>
                    <a:pt x="497" y="181"/>
                  </a:cubicBezTo>
                  <a:lnTo>
                    <a:pt x="541" y="108"/>
                  </a:lnTo>
                  <a:cubicBezTo>
                    <a:pt x="526" y="103"/>
                    <a:pt x="510" y="99"/>
                    <a:pt x="495" y="96"/>
                  </a:cubicBezTo>
                  <a:lnTo>
                    <a:pt x="495" y="96"/>
                  </a:lnTo>
                  <a:close/>
                  <a:moveTo>
                    <a:pt x="393" y="265"/>
                  </a:moveTo>
                  <a:lnTo>
                    <a:pt x="393" y="265"/>
                  </a:lnTo>
                  <a:cubicBezTo>
                    <a:pt x="393" y="266"/>
                    <a:pt x="393" y="266"/>
                    <a:pt x="393" y="267"/>
                  </a:cubicBezTo>
                  <a:cubicBezTo>
                    <a:pt x="392" y="267"/>
                    <a:pt x="392" y="267"/>
                    <a:pt x="391" y="268"/>
                  </a:cubicBezTo>
                  <a:cubicBezTo>
                    <a:pt x="391" y="268"/>
                    <a:pt x="391" y="268"/>
                    <a:pt x="391" y="268"/>
                  </a:cubicBezTo>
                  <a:cubicBezTo>
                    <a:pt x="386" y="269"/>
                    <a:pt x="381" y="268"/>
                    <a:pt x="377" y="268"/>
                  </a:cubicBezTo>
                  <a:cubicBezTo>
                    <a:pt x="376" y="268"/>
                    <a:pt x="376" y="268"/>
                    <a:pt x="375" y="269"/>
                  </a:cubicBezTo>
                  <a:cubicBezTo>
                    <a:pt x="376" y="274"/>
                    <a:pt x="379" y="281"/>
                    <a:pt x="385" y="287"/>
                  </a:cubicBezTo>
                  <a:cubicBezTo>
                    <a:pt x="389" y="287"/>
                    <a:pt x="393" y="287"/>
                    <a:pt x="398" y="288"/>
                  </a:cubicBezTo>
                  <a:lnTo>
                    <a:pt x="410" y="236"/>
                  </a:lnTo>
                  <a:cubicBezTo>
                    <a:pt x="396" y="232"/>
                    <a:pt x="393" y="208"/>
                    <a:pt x="411" y="204"/>
                  </a:cubicBezTo>
                  <a:cubicBezTo>
                    <a:pt x="411" y="200"/>
                    <a:pt x="413" y="197"/>
                    <a:pt x="416" y="194"/>
                  </a:cubicBezTo>
                  <a:cubicBezTo>
                    <a:pt x="406" y="195"/>
                    <a:pt x="396" y="196"/>
                    <a:pt x="387" y="198"/>
                  </a:cubicBezTo>
                  <a:lnTo>
                    <a:pt x="390" y="227"/>
                  </a:lnTo>
                  <a:cubicBezTo>
                    <a:pt x="390" y="227"/>
                    <a:pt x="390" y="227"/>
                    <a:pt x="390" y="228"/>
                  </a:cubicBezTo>
                  <a:lnTo>
                    <a:pt x="390" y="231"/>
                  </a:lnTo>
                  <a:cubicBezTo>
                    <a:pt x="390" y="234"/>
                    <a:pt x="385" y="235"/>
                    <a:pt x="384" y="231"/>
                  </a:cubicBezTo>
                  <a:lnTo>
                    <a:pt x="384" y="229"/>
                  </a:lnTo>
                  <a:lnTo>
                    <a:pt x="373" y="221"/>
                  </a:lnTo>
                  <a:cubicBezTo>
                    <a:pt x="370" y="223"/>
                    <a:pt x="368" y="227"/>
                    <a:pt x="368" y="231"/>
                  </a:cubicBezTo>
                  <a:cubicBezTo>
                    <a:pt x="368" y="239"/>
                    <a:pt x="374" y="245"/>
                    <a:pt x="382" y="245"/>
                  </a:cubicBezTo>
                  <a:cubicBezTo>
                    <a:pt x="383" y="245"/>
                    <a:pt x="384" y="245"/>
                    <a:pt x="386" y="245"/>
                  </a:cubicBezTo>
                  <a:lnTo>
                    <a:pt x="386" y="244"/>
                  </a:lnTo>
                  <a:cubicBezTo>
                    <a:pt x="385" y="240"/>
                    <a:pt x="391" y="239"/>
                    <a:pt x="391" y="243"/>
                  </a:cubicBezTo>
                  <a:lnTo>
                    <a:pt x="391" y="246"/>
                  </a:lnTo>
                  <a:cubicBezTo>
                    <a:pt x="392" y="246"/>
                    <a:pt x="392" y="246"/>
                    <a:pt x="392" y="247"/>
                  </a:cubicBezTo>
                  <a:lnTo>
                    <a:pt x="393" y="265"/>
                  </a:lnTo>
                  <a:cubicBezTo>
                    <a:pt x="393" y="265"/>
                    <a:pt x="393" y="265"/>
                    <a:pt x="393" y="265"/>
                  </a:cubicBezTo>
                  <a:lnTo>
                    <a:pt x="393" y="265"/>
                  </a:lnTo>
                  <a:close/>
                  <a:moveTo>
                    <a:pt x="372" y="214"/>
                  </a:moveTo>
                  <a:lnTo>
                    <a:pt x="372" y="214"/>
                  </a:lnTo>
                  <a:lnTo>
                    <a:pt x="374" y="215"/>
                  </a:lnTo>
                  <a:cubicBezTo>
                    <a:pt x="374" y="215"/>
                    <a:pt x="374" y="215"/>
                    <a:pt x="375" y="215"/>
                  </a:cubicBezTo>
                  <a:lnTo>
                    <a:pt x="384" y="222"/>
                  </a:lnTo>
                  <a:lnTo>
                    <a:pt x="382" y="199"/>
                  </a:lnTo>
                  <a:cubicBezTo>
                    <a:pt x="374" y="201"/>
                    <a:pt x="367" y="203"/>
                    <a:pt x="360" y="206"/>
                  </a:cubicBezTo>
                  <a:cubicBezTo>
                    <a:pt x="346" y="221"/>
                    <a:pt x="347" y="238"/>
                    <a:pt x="356" y="250"/>
                  </a:cubicBezTo>
                  <a:cubicBezTo>
                    <a:pt x="357" y="250"/>
                    <a:pt x="357" y="250"/>
                    <a:pt x="357" y="250"/>
                  </a:cubicBezTo>
                  <a:cubicBezTo>
                    <a:pt x="364" y="259"/>
                    <a:pt x="376" y="264"/>
                    <a:pt x="387" y="263"/>
                  </a:cubicBezTo>
                  <a:lnTo>
                    <a:pt x="386" y="250"/>
                  </a:lnTo>
                  <a:cubicBezTo>
                    <a:pt x="385" y="251"/>
                    <a:pt x="383" y="251"/>
                    <a:pt x="382" y="251"/>
                  </a:cubicBezTo>
                  <a:cubicBezTo>
                    <a:pt x="371" y="251"/>
                    <a:pt x="362" y="242"/>
                    <a:pt x="362" y="231"/>
                  </a:cubicBezTo>
                  <a:cubicBezTo>
                    <a:pt x="362" y="226"/>
                    <a:pt x="365" y="221"/>
                    <a:pt x="368" y="217"/>
                  </a:cubicBezTo>
                  <a:cubicBezTo>
                    <a:pt x="367" y="215"/>
                    <a:pt x="370" y="212"/>
                    <a:pt x="372" y="214"/>
                  </a:cubicBezTo>
                  <a:lnTo>
                    <a:pt x="372" y="214"/>
                  </a:lnTo>
                  <a:close/>
                  <a:moveTo>
                    <a:pt x="370" y="266"/>
                  </a:moveTo>
                  <a:lnTo>
                    <a:pt x="370" y="266"/>
                  </a:lnTo>
                  <a:cubicBezTo>
                    <a:pt x="364" y="263"/>
                    <a:pt x="358" y="260"/>
                    <a:pt x="354" y="255"/>
                  </a:cubicBezTo>
                  <a:cubicBezTo>
                    <a:pt x="334" y="260"/>
                    <a:pt x="317" y="245"/>
                    <a:pt x="311" y="233"/>
                  </a:cubicBezTo>
                  <a:cubicBezTo>
                    <a:pt x="304" y="238"/>
                    <a:pt x="297" y="244"/>
                    <a:pt x="291" y="250"/>
                  </a:cubicBezTo>
                  <a:lnTo>
                    <a:pt x="303" y="253"/>
                  </a:lnTo>
                  <a:cubicBezTo>
                    <a:pt x="304" y="253"/>
                    <a:pt x="304" y="253"/>
                    <a:pt x="304" y="253"/>
                  </a:cubicBezTo>
                  <a:lnTo>
                    <a:pt x="307" y="254"/>
                  </a:lnTo>
                  <a:cubicBezTo>
                    <a:pt x="307" y="254"/>
                    <a:pt x="308" y="254"/>
                    <a:pt x="308" y="255"/>
                  </a:cubicBezTo>
                  <a:cubicBezTo>
                    <a:pt x="309" y="255"/>
                    <a:pt x="309" y="255"/>
                    <a:pt x="309" y="256"/>
                  </a:cubicBezTo>
                  <a:cubicBezTo>
                    <a:pt x="323" y="272"/>
                    <a:pt x="357" y="272"/>
                    <a:pt x="370" y="266"/>
                  </a:cubicBezTo>
                  <a:lnTo>
                    <a:pt x="370" y="266"/>
                  </a:lnTo>
                  <a:close/>
                  <a:moveTo>
                    <a:pt x="350" y="250"/>
                  </a:moveTo>
                  <a:lnTo>
                    <a:pt x="350" y="250"/>
                  </a:lnTo>
                  <a:cubicBezTo>
                    <a:pt x="342" y="239"/>
                    <a:pt x="341" y="225"/>
                    <a:pt x="350" y="210"/>
                  </a:cubicBezTo>
                  <a:cubicBezTo>
                    <a:pt x="338" y="215"/>
                    <a:pt x="326" y="222"/>
                    <a:pt x="315" y="230"/>
                  </a:cubicBezTo>
                  <a:cubicBezTo>
                    <a:pt x="320" y="240"/>
                    <a:pt x="334" y="252"/>
                    <a:pt x="350" y="250"/>
                  </a:cubicBezTo>
                  <a:lnTo>
                    <a:pt x="350" y="250"/>
                  </a:lnTo>
                  <a:close/>
                  <a:moveTo>
                    <a:pt x="305" y="260"/>
                  </a:moveTo>
                  <a:lnTo>
                    <a:pt x="305" y="260"/>
                  </a:lnTo>
                  <a:lnTo>
                    <a:pt x="305" y="259"/>
                  </a:lnTo>
                  <a:cubicBezTo>
                    <a:pt x="303" y="265"/>
                    <a:pt x="303" y="277"/>
                    <a:pt x="304" y="283"/>
                  </a:cubicBezTo>
                  <a:cubicBezTo>
                    <a:pt x="315" y="287"/>
                    <a:pt x="328" y="287"/>
                    <a:pt x="343" y="287"/>
                  </a:cubicBezTo>
                  <a:cubicBezTo>
                    <a:pt x="355" y="287"/>
                    <a:pt x="366" y="287"/>
                    <a:pt x="377" y="287"/>
                  </a:cubicBezTo>
                  <a:cubicBezTo>
                    <a:pt x="373" y="282"/>
                    <a:pt x="371" y="276"/>
                    <a:pt x="370" y="272"/>
                  </a:cubicBezTo>
                  <a:cubicBezTo>
                    <a:pt x="353" y="278"/>
                    <a:pt x="320" y="276"/>
                    <a:pt x="305" y="260"/>
                  </a:cubicBezTo>
                  <a:lnTo>
                    <a:pt x="305" y="260"/>
                  </a:lnTo>
                  <a:close/>
                  <a:moveTo>
                    <a:pt x="315" y="346"/>
                  </a:moveTo>
                  <a:lnTo>
                    <a:pt x="315" y="346"/>
                  </a:lnTo>
                  <a:cubicBezTo>
                    <a:pt x="311" y="345"/>
                    <a:pt x="308" y="343"/>
                    <a:pt x="304" y="341"/>
                  </a:cubicBezTo>
                  <a:cubicBezTo>
                    <a:pt x="300" y="344"/>
                    <a:pt x="296" y="346"/>
                    <a:pt x="293" y="349"/>
                  </a:cubicBezTo>
                  <a:cubicBezTo>
                    <a:pt x="293" y="349"/>
                    <a:pt x="292" y="350"/>
                    <a:pt x="292" y="350"/>
                  </a:cubicBezTo>
                  <a:cubicBezTo>
                    <a:pt x="285" y="356"/>
                    <a:pt x="279" y="362"/>
                    <a:pt x="274" y="367"/>
                  </a:cubicBezTo>
                  <a:cubicBezTo>
                    <a:pt x="274" y="367"/>
                    <a:pt x="274" y="368"/>
                    <a:pt x="274" y="368"/>
                  </a:cubicBezTo>
                  <a:cubicBezTo>
                    <a:pt x="272" y="370"/>
                    <a:pt x="270" y="373"/>
                    <a:pt x="268" y="375"/>
                  </a:cubicBezTo>
                  <a:cubicBezTo>
                    <a:pt x="268" y="376"/>
                    <a:pt x="268" y="376"/>
                    <a:pt x="268" y="376"/>
                  </a:cubicBezTo>
                  <a:cubicBezTo>
                    <a:pt x="261" y="386"/>
                    <a:pt x="258" y="395"/>
                    <a:pt x="257" y="403"/>
                  </a:cubicBezTo>
                  <a:cubicBezTo>
                    <a:pt x="255" y="415"/>
                    <a:pt x="256" y="431"/>
                    <a:pt x="249" y="441"/>
                  </a:cubicBezTo>
                  <a:cubicBezTo>
                    <a:pt x="260" y="440"/>
                    <a:pt x="263" y="437"/>
                    <a:pt x="270" y="431"/>
                  </a:cubicBezTo>
                  <a:cubicBezTo>
                    <a:pt x="263" y="401"/>
                    <a:pt x="285" y="362"/>
                    <a:pt x="315" y="346"/>
                  </a:cubicBezTo>
                  <a:lnTo>
                    <a:pt x="315" y="346"/>
                  </a:lnTo>
                  <a:close/>
                  <a:moveTo>
                    <a:pt x="318" y="401"/>
                  </a:moveTo>
                  <a:lnTo>
                    <a:pt x="318" y="401"/>
                  </a:lnTo>
                  <a:cubicBezTo>
                    <a:pt x="317" y="402"/>
                    <a:pt x="317" y="403"/>
                    <a:pt x="316" y="405"/>
                  </a:cubicBezTo>
                  <a:cubicBezTo>
                    <a:pt x="310" y="417"/>
                    <a:pt x="317" y="427"/>
                    <a:pt x="324" y="427"/>
                  </a:cubicBezTo>
                  <a:cubicBezTo>
                    <a:pt x="342" y="427"/>
                    <a:pt x="341" y="402"/>
                    <a:pt x="318" y="401"/>
                  </a:cubicBezTo>
                  <a:lnTo>
                    <a:pt x="318" y="401"/>
                  </a:lnTo>
                  <a:close/>
                  <a:moveTo>
                    <a:pt x="286" y="347"/>
                  </a:moveTo>
                  <a:lnTo>
                    <a:pt x="286" y="347"/>
                  </a:lnTo>
                  <a:cubicBezTo>
                    <a:pt x="277" y="340"/>
                    <a:pt x="266" y="331"/>
                    <a:pt x="261" y="320"/>
                  </a:cubicBezTo>
                  <a:cubicBezTo>
                    <a:pt x="260" y="326"/>
                    <a:pt x="260" y="332"/>
                    <a:pt x="262" y="338"/>
                  </a:cubicBezTo>
                  <a:lnTo>
                    <a:pt x="262" y="338"/>
                  </a:lnTo>
                  <a:cubicBezTo>
                    <a:pt x="264" y="347"/>
                    <a:pt x="268" y="355"/>
                    <a:pt x="272" y="361"/>
                  </a:cubicBezTo>
                  <a:cubicBezTo>
                    <a:pt x="276" y="357"/>
                    <a:pt x="281" y="352"/>
                    <a:pt x="286" y="347"/>
                  </a:cubicBezTo>
                  <a:lnTo>
                    <a:pt x="286" y="347"/>
                  </a:lnTo>
                  <a:close/>
                  <a:moveTo>
                    <a:pt x="266" y="460"/>
                  </a:moveTo>
                  <a:lnTo>
                    <a:pt x="266" y="460"/>
                  </a:lnTo>
                  <a:cubicBezTo>
                    <a:pt x="266" y="468"/>
                    <a:pt x="267" y="476"/>
                    <a:pt x="266" y="484"/>
                  </a:cubicBezTo>
                  <a:cubicBezTo>
                    <a:pt x="275" y="483"/>
                    <a:pt x="278" y="481"/>
                    <a:pt x="283" y="476"/>
                  </a:cubicBezTo>
                  <a:cubicBezTo>
                    <a:pt x="277" y="472"/>
                    <a:pt x="271" y="467"/>
                    <a:pt x="266" y="460"/>
                  </a:cubicBezTo>
                  <a:lnTo>
                    <a:pt x="266" y="460"/>
                  </a:lnTo>
                  <a:close/>
                  <a:moveTo>
                    <a:pt x="263" y="356"/>
                  </a:moveTo>
                  <a:lnTo>
                    <a:pt x="263" y="356"/>
                  </a:lnTo>
                  <a:lnTo>
                    <a:pt x="252" y="362"/>
                  </a:lnTo>
                  <a:lnTo>
                    <a:pt x="258" y="374"/>
                  </a:lnTo>
                  <a:cubicBezTo>
                    <a:pt x="260" y="373"/>
                    <a:pt x="262" y="372"/>
                    <a:pt x="264" y="372"/>
                  </a:cubicBezTo>
                  <a:cubicBezTo>
                    <a:pt x="265" y="370"/>
                    <a:pt x="267" y="368"/>
                    <a:pt x="269" y="366"/>
                  </a:cubicBezTo>
                  <a:cubicBezTo>
                    <a:pt x="267" y="363"/>
                    <a:pt x="265" y="359"/>
                    <a:pt x="263" y="356"/>
                  </a:cubicBezTo>
                  <a:lnTo>
                    <a:pt x="263" y="356"/>
                  </a:lnTo>
                  <a:close/>
                  <a:moveTo>
                    <a:pt x="232" y="406"/>
                  </a:moveTo>
                  <a:lnTo>
                    <a:pt x="232" y="406"/>
                  </a:lnTo>
                  <a:cubicBezTo>
                    <a:pt x="232" y="408"/>
                    <a:pt x="232" y="411"/>
                    <a:pt x="232" y="413"/>
                  </a:cubicBezTo>
                  <a:cubicBezTo>
                    <a:pt x="238" y="409"/>
                    <a:pt x="246" y="403"/>
                    <a:pt x="251" y="402"/>
                  </a:cubicBezTo>
                  <a:cubicBezTo>
                    <a:pt x="253" y="395"/>
                    <a:pt x="255" y="388"/>
                    <a:pt x="259" y="379"/>
                  </a:cubicBezTo>
                  <a:cubicBezTo>
                    <a:pt x="259" y="380"/>
                    <a:pt x="258" y="380"/>
                    <a:pt x="258" y="380"/>
                  </a:cubicBezTo>
                  <a:cubicBezTo>
                    <a:pt x="258" y="380"/>
                    <a:pt x="258" y="380"/>
                    <a:pt x="258" y="380"/>
                  </a:cubicBezTo>
                  <a:cubicBezTo>
                    <a:pt x="246" y="387"/>
                    <a:pt x="234" y="401"/>
                    <a:pt x="232" y="406"/>
                  </a:cubicBezTo>
                  <a:lnTo>
                    <a:pt x="232" y="406"/>
                  </a:lnTo>
                  <a:close/>
                  <a:moveTo>
                    <a:pt x="233" y="371"/>
                  </a:moveTo>
                  <a:lnTo>
                    <a:pt x="233" y="371"/>
                  </a:lnTo>
                  <a:cubicBezTo>
                    <a:pt x="232" y="379"/>
                    <a:pt x="231" y="388"/>
                    <a:pt x="232" y="397"/>
                  </a:cubicBezTo>
                  <a:cubicBezTo>
                    <a:pt x="234" y="393"/>
                    <a:pt x="238" y="389"/>
                    <a:pt x="242" y="385"/>
                  </a:cubicBezTo>
                  <a:lnTo>
                    <a:pt x="233" y="371"/>
                  </a:lnTo>
                  <a:lnTo>
                    <a:pt x="233" y="371"/>
                  </a:lnTo>
                  <a:close/>
                  <a:moveTo>
                    <a:pt x="236" y="352"/>
                  </a:moveTo>
                  <a:lnTo>
                    <a:pt x="236" y="352"/>
                  </a:lnTo>
                  <a:cubicBezTo>
                    <a:pt x="235" y="355"/>
                    <a:pt x="235" y="359"/>
                    <a:pt x="234" y="362"/>
                  </a:cubicBezTo>
                  <a:lnTo>
                    <a:pt x="246" y="381"/>
                  </a:lnTo>
                  <a:cubicBezTo>
                    <a:pt x="248" y="380"/>
                    <a:pt x="251" y="378"/>
                    <a:pt x="253" y="377"/>
                  </a:cubicBezTo>
                  <a:cubicBezTo>
                    <a:pt x="243" y="357"/>
                    <a:pt x="241" y="361"/>
                    <a:pt x="260" y="351"/>
                  </a:cubicBezTo>
                  <a:cubicBezTo>
                    <a:pt x="259" y="348"/>
                    <a:pt x="258" y="345"/>
                    <a:pt x="257" y="342"/>
                  </a:cubicBezTo>
                  <a:cubicBezTo>
                    <a:pt x="252" y="343"/>
                    <a:pt x="243" y="347"/>
                    <a:pt x="236" y="352"/>
                  </a:cubicBezTo>
                  <a:lnTo>
                    <a:pt x="236" y="352"/>
                  </a:lnTo>
                  <a:close/>
                  <a:moveTo>
                    <a:pt x="267" y="279"/>
                  </a:moveTo>
                  <a:lnTo>
                    <a:pt x="267" y="279"/>
                  </a:lnTo>
                  <a:cubicBezTo>
                    <a:pt x="254" y="299"/>
                    <a:pt x="244" y="321"/>
                    <a:pt x="238" y="344"/>
                  </a:cubicBezTo>
                  <a:cubicBezTo>
                    <a:pt x="244" y="340"/>
                    <a:pt x="251" y="338"/>
                    <a:pt x="255" y="336"/>
                  </a:cubicBezTo>
                  <a:cubicBezTo>
                    <a:pt x="254" y="328"/>
                    <a:pt x="254" y="319"/>
                    <a:pt x="258" y="309"/>
                  </a:cubicBezTo>
                  <a:cubicBezTo>
                    <a:pt x="259" y="306"/>
                    <a:pt x="263" y="306"/>
                    <a:pt x="263" y="310"/>
                  </a:cubicBezTo>
                  <a:cubicBezTo>
                    <a:pt x="265" y="324"/>
                    <a:pt x="280" y="335"/>
                    <a:pt x="291" y="344"/>
                  </a:cubicBezTo>
                  <a:cubicBezTo>
                    <a:pt x="293" y="342"/>
                    <a:pt x="296" y="339"/>
                    <a:pt x="299" y="337"/>
                  </a:cubicBezTo>
                  <a:cubicBezTo>
                    <a:pt x="283" y="325"/>
                    <a:pt x="271" y="308"/>
                    <a:pt x="267" y="279"/>
                  </a:cubicBezTo>
                  <a:lnTo>
                    <a:pt x="267" y="279"/>
                  </a:lnTo>
                  <a:close/>
                  <a:moveTo>
                    <a:pt x="287" y="255"/>
                  </a:moveTo>
                  <a:lnTo>
                    <a:pt x="287" y="255"/>
                  </a:lnTo>
                  <a:cubicBezTo>
                    <a:pt x="284" y="258"/>
                    <a:pt x="281" y="261"/>
                    <a:pt x="278" y="265"/>
                  </a:cubicBezTo>
                  <a:cubicBezTo>
                    <a:pt x="284" y="273"/>
                    <a:pt x="290" y="278"/>
                    <a:pt x="298" y="281"/>
                  </a:cubicBezTo>
                  <a:cubicBezTo>
                    <a:pt x="297" y="274"/>
                    <a:pt x="297" y="264"/>
                    <a:pt x="299" y="258"/>
                  </a:cubicBezTo>
                  <a:lnTo>
                    <a:pt x="287" y="255"/>
                  </a:lnTo>
                  <a:lnTo>
                    <a:pt x="287" y="255"/>
                  </a:lnTo>
                  <a:close/>
                  <a:moveTo>
                    <a:pt x="445" y="236"/>
                  </a:moveTo>
                  <a:lnTo>
                    <a:pt x="445" y="236"/>
                  </a:lnTo>
                  <a:cubicBezTo>
                    <a:pt x="442" y="238"/>
                    <a:pt x="439" y="239"/>
                    <a:pt x="435" y="239"/>
                  </a:cubicBezTo>
                  <a:cubicBezTo>
                    <a:pt x="434" y="247"/>
                    <a:pt x="433" y="255"/>
                    <a:pt x="434" y="263"/>
                  </a:cubicBezTo>
                  <a:lnTo>
                    <a:pt x="449" y="247"/>
                  </a:lnTo>
                  <a:cubicBezTo>
                    <a:pt x="446" y="243"/>
                    <a:pt x="445" y="240"/>
                    <a:pt x="445" y="236"/>
                  </a:cubicBezTo>
                  <a:lnTo>
                    <a:pt x="445" y="236"/>
                  </a:lnTo>
                  <a:close/>
                  <a:moveTo>
                    <a:pt x="428" y="253"/>
                  </a:moveTo>
                  <a:lnTo>
                    <a:pt x="428" y="253"/>
                  </a:lnTo>
                  <a:cubicBezTo>
                    <a:pt x="424" y="252"/>
                    <a:pt x="420" y="251"/>
                    <a:pt x="418" y="247"/>
                  </a:cubicBezTo>
                  <a:cubicBezTo>
                    <a:pt x="417" y="245"/>
                    <a:pt x="423" y="246"/>
                    <a:pt x="424" y="246"/>
                  </a:cubicBezTo>
                  <a:cubicBezTo>
                    <a:pt x="426" y="246"/>
                    <a:pt x="427" y="245"/>
                    <a:pt x="429" y="245"/>
                  </a:cubicBezTo>
                  <a:cubicBezTo>
                    <a:pt x="429" y="242"/>
                    <a:pt x="429" y="239"/>
                    <a:pt x="430" y="236"/>
                  </a:cubicBezTo>
                  <a:cubicBezTo>
                    <a:pt x="430" y="236"/>
                    <a:pt x="430" y="235"/>
                    <a:pt x="430" y="235"/>
                  </a:cubicBezTo>
                  <a:cubicBezTo>
                    <a:pt x="430" y="234"/>
                    <a:pt x="430" y="233"/>
                    <a:pt x="430" y="232"/>
                  </a:cubicBezTo>
                  <a:cubicBezTo>
                    <a:pt x="431" y="229"/>
                    <a:pt x="436" y="229"/>
                    <a:pt x="436" y="233"/>
                  </a:cubicBezTo>
                  <a:cubicBezTo>
                    <a:pt x="452" y="232"/>
                    <a:pt x="449" y="208"/>
                    <a:pt x="432" y="212"/>
                  </a:cubicBezTo>
                  <a:cubicBezTo>
                    <a:pt x="428" y="212"/>
                    <a:pt x="427" y="207"/>
                    <a:pt x="431" y="206"/>
                  </a:cubicBezTo>
                  <a:cubicBezTo>
                    <a:pt x="435" y="205"/>
                    <a:pt x="438" y="205"/>
                    <a:pt x="441" y="206"/>
                  </a:cubicBezTo>
                  <a:cubicBezTo>
                    <a:pt x="439" y="183"/>
                    <a:pt x="403" y="197"/>
                    <a:pt x="423" y="215"/>
                  </a:cubicBezTo>
                  <a:cubicBezTo>
                    <a:pt x="426" y="217"/>
                    <a:pt x="423" y="222"/>
                    <a:pt x="420" y="219"/>
                  </a:cubicBezTo>
                  <a:cubicBezTo>
                    <a:pt x="416" y="216"/>
                    <a:pt x="414" y="213"/>
                    <a:pt x="413" y="210"/>
                  </a:cubicBezTo>
                  <a:cubicBezTo>
                    <a:pt x="400" y="212"/>
                    <a:pt x="403" y="228"/>
                    <a:pt x="412" y="231"/>
                  </a:cubicBezTo>
                  <a:lnTo>
                    <a:pt x="412" y="230"/>
                  </a:lnTo>
                  <a:cubicBezTo>
                    <a:pt x="413" y="227"/>
                    <a:pt x="418" y="228"/>
                    <a:pt x="417" y="232"/>
                  </a:cubicBezTo>
                  <a:lnTo>
                    <a:pt x="416" y="234"/>
                  </a:lnTo>
                  <a:cubicBezTo>
                    <a:pt x="416" y="235"/>
                    <a:pt x="416" y="235"/>
                    <a:pt x="416" y="235"/>
                  </a:cubicBezTo>
                  <a:lnTo>
                    <a:pt x="403" y="288"/>
                  </a:lnTo>
                  <a:cubicBezTo>
                    <a:pt x="406" y="288"/>
                    <a:pt x="408" y="289"/>
                    <a:pt x="410" y="289"/>
                  </a:cubicBezTo>
                  <a:lnTo>
                    <a:pt x="430" y="268"/>
                  </a:lnTo>
                  <a:cubicBezTo>
                    <a:pt x="428" y="263"/>
                    <a:pt x="428" y="258"/>
                    <a:pt x="428" y="253"/>
                  </a:cubicBezTo>
                  <a:lnTo>
                    <a:pt x="428" y="253"/>
                  </a:lnTo>
                  <a:close/>
                  <a:moveTo>
                    <a:pt x="456" y="273"/>
                  </a:moveTo>
                  <a:lnTo>
                    <a:pt x="456" y="273"/>
                  </a:lnTo>
                  <a:cubicBezTo>
                    <a:pt x="453" y="268"/>
                    <a:pt x="452" y="262"/>
                    <a:pt x="453" y="257"/>
                  </a:cubicBezTo>
                  <a:cubicBezTo>
                    <a:pt x="453" y="254"/>
                    <a:pt x="456" y="259"/>
                    <a:pt x="456" y="259"/>
                  </a:cubicBezTo>
                  <a:cubicBezTo>
                    <a:pt x="458" y="261"/>
                    <a:pt x="460" y="262"/>
                    <a:pt x="463" y="263"/>
                  </a:cubicBezTo>
                  <a:cubicBezTo>
                    <a:pt x="467" y="256"/>
                    <a:pt x="472" y="249"/>
                    <a:pt x="477" y="243"/>
                  </a:cubicBezTo>
                  <a:cubicBezTo>
                    <a:pt x="483" y="235"/>
                    <a:pt x="488" y="228"/>
                    <a:pt x="494" y="221"/>
                  </a:cubicBezTo>
                  <a:cubicBezTo>
                    <a:pt x="484" y="209"/>
                    <a:pt x="468" y="216"/>
                    <a:pt x="473" y="234"/>
                  </a:cubicBezTo>
                  <a:cubicBezTo>
                    <a:pt x="474" y="238"/>
                    <a:pt x="468" y="239"/>
                    <a:pt x="467" y="235"/>
                  </a:cubicBezTo>
                  <a:cubicBezTo>
                    <a:pt x="466" y="231"/>
                    <a:pt x="466" y="228"/>
                    <a:pt x="466" y="225"/>
                  </a:cubicBezTo>
                  <a:cubicBezTo>
                    <a:pt x="454" y="221"/>
                    <a:pt x="445" y="232"/>
                    <a:pt x="453" y="243"/>
                  </a:cubicBezTo>
                  <a:cubicBezTo>
                    <a:pt x="456" y="240"/>
                    <a:pt x="459" y="244"/>
                    <a:pt x="457" y="247"/>
                  </a:cubicBezTo>
                  <a:lnTo>
                    <a:pt x="435" y="270"/>
                  </a:lnTo>
                  <a:cubicBezTo>
                    <a:pt x="435" y="271"/>
                    <a:pt x="435" y="271"/>
                    <a:pt x="434" y="271"/>
                  </a:cubicBezTo>
                  <a:lnTo>
                    <a:pt x="417" y="290"/>
                  </a:lnTo>
                  <a:cubicBezTo>
                    <a:pt x="424" y="292"/>
                    <a:pt x="432" y="293"/>
                    <a:pt x="440" y="296"/>
                  </a:cubicBezTo>
                  <a:cubicBezTo>
                    <a:pt x="445" y="288"/>
                    <a:pt x="451" y="280"/>
                    <a:pt x="456" y="273"/>
                  </a:cubicBezTo>
                  <a:lnTo>
                    <a:pt x="456" y="273"/>
                  </a:lnTo>
                  <a:close/>
                  <a:moveTo>
                    <a:pt x="431" y="430"/>
                  </a:moveTo>
                  <a:lnTo>
                    <a:pt x="431" y="430"/>
                  </a:lnTo>
                  <a:cubicBezTo>
                    <a:pt x="462" y="417"/>
                    <a:pt x="472" y="392"/>
                    <a:pt x="471" y="372"/>
                  </a:cubicBezTo>
                  <a:cubicBezTo>
                    <a:pt x="464" y="382"/>
                    <a:pt x="457" y="393"/>
                    <a:pt x="450" y="402"/>
                  </a:cubicBezTo>
                  <a:cubicBezTo>
                    <a:pt x="444" y="412"/>
                    <a:pt x="437" y="421"/>
                    <a:pt x="431" y="430"/>
                  </a:cubicBezTo>
                  <a:lnTo>
                    <a:pt x="431" y="430"/>
                  </a:lnTo>
                  <a:close/>
                  <a:moveTo>
                    <a:pt x="493" y="359"/>
                  </a:moveTo>
                  <a:lnTo>
                    <a:pt x="493" y="359"/>
                  </a:lnTo>
                  <a:cubicBezTo>
                    <a:pt x="506" y="345"/>
                    <a:pt x="511" y="331"/>
                    <a:pt x="511" y="317"/>
                  </a:cubicBezTo>
                  <a:cubicBezTo>
                    <a:pt x="503" y="326"/>
                    <a:pt x="496" y="335"/>
                    <a:pt x="490" y="345"/>
                  </a:cubicBezTo>
                  <a:cubicBezTo>
                    <a:pt x="491" y="349"/>
                    <a:pt x="492" y="354"/>
                    <a:pt x="493" y="359"/>
                  </a:cubicBezTo>
                  <a:lnTo>
                    <a:pt x="493" y="359"/>
                  </a:lnTo>
                  <a:close/>
                  <a:moveTo>
                    <a:pt x="534" y="308"/>
                  </a:moveTo>
                  <a:lnTo>
                    <a:pt x="534" y="308"/>
                  </a:lnTo>
                  <a:cubicBezTo>
                    <a:pt x="548" y="297"/>
                    <a:pt x="553" y="285"/>
                    <a:pt x="553" y="270"/>
                  </a:cubicBezTo>
                  <a:cubicBezTo>
                    <a:pt x="545" y="277"/>
                    <a:pt x="538" y="284"/>
                    <a:pt x="531" y="292"/>
                  </a:cubicBezTo>
                  <a:cubicBezTo>
                    <a:pt x="532" y="298"/>
                    <a:pt x="533" y="303"/>
                    <a:pt x="534" y="308"/>
                  </a:cubicBezTo>
                  <a:lnTo>
                    <a:pt x="534" y="308"/>
                  </a:lnTo>
                  <a:close/>
                  <a:moveTo>
                    <a:pt x="533" y="331"/>
                  </a:moveTo>
                  <a:lnTo>
                    <a:pt x="533" y="331"/>
                  </a:lnTo>
                  <a:cubicBezTo>
                    <a:pt x="562" y="318"/>
                    <a:pt x="575" y="287"/>
                    <a:pt x="572" y="254"/>
                  </a:cubicBezTo>
                  <a:cubicBezTo>
                    <a:pt x="567" y="258"/>
                    <a:pt x="563" y="261"/>
                    <a:pt x="558" y="265"/>
                  </a:cubicBezTo>
                  <a:cubicBezTo>
                    <a:pt x="560" y="285"/>
                    <a:pt x="553" y="301"/>
                    <a:pt x="534" y="315"/>
                  </a:cubicBezTo>
                  <a:cubicBezTo>
                    <a:pt x="534" y="321"/>
                    <a:pt x="534" y="326"/>
                    <a:pt x="533" y="331"/>
                  </a:cubicBezTo>
                  <a:lnTo>
                    <a:pt x="533" y="331"/>
                  </a:lnTo>
                  <a:close/>
                  <a:moveTo>
                    <a:pt x="420" y="452"/>
                  </a:moveTo>
                  <a:lnTo>
                    <a:pt x="420" y="452"/>
                  </a:lnTo>
                  <a:cubicBezTo>
                    <a:pt x="420" y="452"/>
                    <a:pt x="420" y="452"/>
                    <a:pt x="420" y="452"/>
                  </a:cubicBezTo>
                  <a:cubicBezTo>
                    <a:pt x="453" y="449"/>
                    <a:pt x="482" y="423"/>
                    <a:pt x="488" y="388"/>
                  </a:cubicBezTo>
                  <a:cubicBezTo>
                    <a:pt x="488" y="387"/>
                    <a:pt x="488" y="387"/>
                    <a:pt x="488" y="387"/>
                  </a:cubicBezTo>
                  <a:cubicBezTo>
                    <a:pt x="489" y="380"/>
                    <a:pt x="489" y="373"/>
                    <a:pt x="488" y="365"/>
                  </a:cubicBezTo>
                  <a:cubicBezTo>
                    <a:pt x="488" y="365"/>
                    <a:pt x="488" y="364"/>
                    <a:pt x="488" y="364"/>
                  </a:cubicBezTo>
                  <a:cubicBezTo>
                    <a:pt x="488" y="360"/>
                    <a:pt x="487" y="355"/>
                    <a:pt x="485" y="351"/>
                  </a:cubicBezTo>
                  <a:cubicBezTo>
                    <a:pt x="482" y="355"/>
                    <a:pt x="479" y="360"/>
                    <a:pt x="475" y="365"/>
                  </a:cubicBezTo>
                  <a:cubicBezTo>
                    <a:pt x="480" y="390"/>
                    <a:pt x="469" y="425"/>
                    <a:pt x="425" y="438"/>
                  </a:cubicBezTo>
                  <a:cubicBezTo>
                    <a:pt x="422" y="443"/>
                    <a:pt x="418" y="447"/>
                    <a:pt x="415" y="452"/>
                  </a:cubicBezTo>
                  <a:cubicBezTo>
                    <a:pt x="416" y="452"/>
                    <a:pt x="418" y="452"/>
                    <a:pt x="420" y="452"/>
                  </a:cubicBezTo>
                  <a:lnTo>
                    <a:pt x="420" y="452"/>
                  </a:lnTo>
                  <a:close/>
                  <a:moveTo>
                    <a:pt x="299" y="552"/>
                  </a:moveTo>
                  <a:lnTo>
                    <a:pt x="299" y="552"/>
                  </a:lnTo>
                  <a:cubicBezTo>
                    <a:pt x="299" y="552"/>
                    <a:pt x="299" y="552"/>
                    <a:pt x="299" y="552"/>
                  </a:cubicBezTo>
                  <a:cubicBezTo>
                    <a:pt x="299" y="553"/>
                    <a:pt x="300" y="554"/>
                    <a:pt x="301" y="555"/>
                  </a:cubicBezTo>
                  <a:cubicBezTo>
                    <a:pt x="312" y="549"/>
                    <a:pt x="322" y="541"/>
                    <a:pt x="332" y="533"/>
                  </a:cubicBezTo>
                  <a:cubicBezTo>
                    <a:pt x="332" y="533"/>
                    <a:pt x="332" y="533"/>
                    <a:pt x="332" y="533"/>
                  </a:cubicBezTo>
                  <a:cubicBezTo>
                    <a:pt x="337" y="529"/>
                    <a:pt x="342" y="525"/>
                    <a:pt x="346" y="521"/>
                  </a:cubicBezTo>
                  <a:cubicBezTo>
                    <a:pt x="346" y="521"/>
                    <a:pt x="347" y="521"/>
                    <a:pt x="347" y="521"/>
                  </a:cubicBezTo>
                  <a:cubicBezTo>
                    <a:pt x="351" y="517"/>
                    <a:pt x="356" y="512"/>
                    <a:pt x="360" y="508"/>
                  </a:cubicBezTo>
                  <a:cubicBezTo>
                    <a:pt x="360" y="508"/>
                    <a:pt x="361" y="508"/>
                    <a:pt x="361" y="507"/>
                  </a:cubicBezTo>
                  <a:cubicBezTo>
                    <a:pt x="367" y="502"/>
                    <a:pt x="372" y="495"/>
                    <a:pt x="378" y="489"/>
                  </a:cubicBezTo>
                  <a:cubicBezTo>
                    <a:pt x="378" y="489"/>
                    <a:pt x="378" y="488"/>
                    <a:pt x="379" y="488"/>
                  </a:cubicBezTo>
                  <a:cubicBezTo>
                    <a:pt x="384" y="483"/>
                    <a:pt x="389" y="477"/>
                    <a:pt x="393" y="471"/>
                  </a:cubicBezTo>
                  <a:cubicBezTo>
                    <a:pt x="394" y="470"/>
                    <a:pt x="394" y="470"/>
                    <a:pt x="394" y="470"/>
                  </a:cubicBezTo>
                  <a:cubicBezTo>
                    <a:pt x="398" y="465"/>
                    <a:pt x="403" y="459"/>
                    <a:pt x="407" y="454"/>
                  </a:cubicBezTo>
                  <a:cubicBezTo>
                    <a:pt x="407" y="453"/>
                    <a:pt x="407" y="453"/>
                    <a:pt x="407" y="453"/>
                  </a:cubicBezTo>
                  <a:cubicBezTo>
                    <a:pt x="412" y="447"/>
                    <a:pt x="417" y="440"/>
                    <a:pt x="421" y="434"/>
                  </a:cubicBezTo>
                  <a:cubicBezTo>
                    <a:pt x="421" y="434"/>
                    <a:pt x="421" y="434"/>
                    <a:pt x="422" y="433"/>
                  </a:cubicBezTo>
                  <a:cubicBezTo>
                    <a:pt x="438" y="410"/>
                    <a:pt x="454" y="386"/>
                    <a:pt x="470" y="363"/>
                  </a:cubicBezTo>
                  <a:cubicBezTo>
                    <a:pt x="470" y="363"/>
                    <a:pt x="470" y="363"/>
                    <a:pt x="470" y="363"/>
                  </a:cubicBezTo>
                  <a:cubicBezTo>
                    <a:pt x="475" y="356"/>
                    <a:pt x="479" y="350"/>
                    <a:pt x="484" y="343"/>
                  </a:cubicBezTo>
                  <a:cubicBezTo>
                    <a:pt x="484" y="343"/>
                    <a:pt x="484" y="343"/>
                    <a:pt x="484" y="343"/>
                  </a:cubicBezTo>
                  <a:cubicBezTo>
                    <a:pt x="492" y="332"/>
                    <a:pt x="500" y="321"/>
                    <a:pt x="508" y="311"/>
                  </a:cubicBezTo>
                  <a:cubicBezTo>
                    <a:pt x="509" y="310"/>
                    <a:pt x="510" y="309"/>
                    <a:pt x="510" y="308"/>
                  </a:cubicBezTo>
                  <a:cubicBezTo>
                    <a:pt x="511" y="308"/>
                    <a:pt x="511" y="307"/>
                    <a:pt x="511" y="307"/>
                  </a:cubicBezTo>
                  <a:cubicBezTo>
                    <a:pt x="516" y="301"/>
                    <a:pt x="521" y="296"/>
                    <a:pt x="526" y="290"/>
                  </a:cubicBezTo>
                  <a:cubicBezTo>
                    <a:pt x="526" y="290"/>
                    <a:pt x="526" y="290"/>
                    <a:pt x="526" y="289"/>
                  </a:cubicBezTo>
                  <a:cubicBezTo>
                    <a:pt x="535" y="280"/>
                    <a:pt x="544" y="270"/>
                    <a:pt x="553" y="262"/>
                  </a:cubicBezTo>
                  <a:cubicBezTo>
                    <a:pt x="553" y="262"/>
                    <a:pt x="554" y="262"/>
                    <a:pt x="554" y="262"/>
                  </a:cubicBezTo>
                  <a:cubicBezTo>
                    <a:pt x="560" y="256"/>
                    <a:pt x="566" y="252"/>
                    <a:pt x="572" y="247"/>
                  </a:cubicBezTo>
                  <a:cubicBezTo>
                    <a:pt x="572" y="247"/>
                    <a:pt x="573" y="247"/>
                    <a:pt x="573" y="247"/>
                  </a:cubicBezTo>
                  <a:lnTo>
                    <a:pt x="574" y="246"/>
                  </a:lnTo>
                  <a:cubicBezTo>
                    <a:pt x="574" y="246"/>
                    <a:pt x="574" y="246"/>
                    <a:pt x="574" y="246"/>
                  </a:cubicBezTo>
                  <a:cubicBezTo>
                    <a:pt x="575" y="245"/>
                    <a:pt x="576" y="244"/>
                    <a:pt x="577" y="244"/>
                  </a:cubicBezTo>
                  <a:lnTo>
                    <a:pt x="571" y="228"/>
                  </a:lnTo>
                  <a:cubicBezTo>
                    <a:pt x="568" y="230"/>
                    <a:pt x="565" y="233"/>
                    <a:pt x="562" y="235"/>
                  </a:cubicBezTo>
                  <a:cubicBezTo>
                    <a:pt x="562" y="235"/>
                    <a:pt x="562" y="236"/>
                    <a:pt x="562" y="236"/>
                  </a:cubicBezTo>
                  <a:cubicBezTo>
                    <a:pt x="456" y="323"/>
                    <a:pt x="411" y="466"/>
                    <a:pt x="294" y="544"/>
                  </a:cubicBezTo>
                  <a:cubicBezTo>
                    <a:pt x="296" y="547"/>
                    <a:pt x="297" y="549"/>
                    <a:pt x="299" y="552"/>
                  </a:cubicBezTo>
                  <a:lnTo>
                    <a:pt x="299" y="552"/>
                  </a:lnTo>
                  <a:close/>
                  <a:moveTo>
                    <a:pt x="400" y="562"/>
                  </a:moveTo>
                  <a:lnTo>
                    <a:pt x="400" y="562"/>
                  </a:lnTo>
                  <a:cubicBezTo>
                    <a:pt x="400" y="562"/>
                    <a:pt x="400" y="562"/>
                    <a:pt x="400" y="562"/>
                  </a:cubicBezTo>
                  <a:cubicBezTo>
                    <a:pt x="402" y="563"/>
                    <a:pt x="405" y="563"/>
                    <a:pt x="407" y="563"/>
                  </a:cubicBezTo>
                  <a:cubicBezTo>
                    <a:pt x="414" y="563"/>
                    <a:pt x="421" y="561"/>
                    <a:pt x="426" y="556"/>
                  </a:cubicBezTo>
                  <a:cubicBezTo>
                    <a:pt x="426" y="556"/>
                    <a:pt x="426" y="556"/>
                    <a:pt x="426" y="556"/>
                  </a:cubicBezTo>
                  <a:cubicBezTo>
                    <a:pt x="433" y="551"/>
                    <a:pt x="437" y="543"/>
                    <a:pt x="437" y="534"/>
                  </a:cubicBezTo>
                  <a:cubicBezTo>
                    <a:pt x="437" y="529"/>
                    <a:pt x="436" y="525"/>
                    <a:pt x="434" y="522"/>
                  </a:cubicBezTo>
                  <a:cubicBezTo>
                    <a:pt x="434" y="521"/>
                    <a:pt x="434" y="521"/>
                    <a:pt x="434" y="521"/>
                  </a:cubicBezTo>
                  <a:cubicBezTo>
                    <a:pt x="429" y="511"/>
                    <a:pt x="419" y="505"/>
                    <a:pt x="407" y="505"/>
                  </a:cubicBezTo>
                  <a:cubicBezTo>
                    <a:pt x="406" y="505"/>
                    <a:pt x="404" y="505"/>
                    <a:pt x="403" y="505"/>
                  </a:cubicBezTo>
                  <a:lnTo>
                    <a:pt x="402" y="505"/>
                  </a:lnTo>
                  <a:cubicBezTo>
                    <a:pt x="397" y="506"/>
                    <a:pt x="392" y="508"/>
                    <a:pt x="388" y="512"/>
                  </a:cubicBezTo>
                  <a:lnTo>
                    <a:pt x="388" y="512"/>
                  </a:lnTo>
                  <a:cubicBezTo>
                    <a:pt x="382" y="517"/>
                    <a:pt x="378" y="525"/>
                    <a:pt x="378" y="534"/>
                  </a:cubicBezTo>
                  <a:cubicBezTo>
                    <a:pt x="378" y="547"/>
                    <a:pt x="387" y="559"/>
                    <a:pt x="400" y="562"/>
                  </a:cubicBezTo>
                  <a:lnTo>
                    <a:pt x="400" y="562"/>
                  </a:lnTo>
                  <a:close/>
                  <a:moveTo>
                    <a:pt x="324" y="668"/>
                  </a:moveTo>
                  <a:lnTo>
                    <a:pt x="324" y="668"/>
                  </a:lnTo>
                  <a:cubicBezTo>
                    <a:pt x="332" y="665"/>
                    <a:pt x="340" y="662"/>
                    <a:pt x="347" y="657"/>
                  </a:cubicBezTo>
                  <a:cubicBezTo>
                    <a:pt x="347" y="657"/>
                    <a:pt x="347" y="657"/>
                    <a:pt x="348" y="657"/>
                  </a:cubicBezTo>
                  <a:cubicBezTo>
                    <a:pt x="354" y="653"/>
                    <a:pt x="360" y="648"/>
                    <a:pt x="365" y="643"/>
                  </a:cubicBezTo>
                  <a:cubicBezTo>
                    <a:pt x="365" y="643"/>
                    <a:pt x="365" y="643"/>
                    <a:pt x="365" y="643"/>
                  </a:cubicBezTo>
                  <a:cubicBezTo>
                    <a:pt x="390" y="618"/>
                    <a:pt x="397" y="585"/>
                    <a:pt x="396" y="567"/>
                  </a:cubicBezTo>
                  <a:cubicBezTo>
                    <a:pt x="391" y="565"/>
                    <a:pt x="385" y="562"/>
                    <a:pt x="381" y="557"/>
                  </a:cubicBezTo>
                  <a:cubicBezTo>
                    <a:pt x="384" y="590"/>
                    <a:pt x="374" y="629"/>
                    <a:pt x="327" y="653"/>
                  </a:cubicBezTo>
                  <a:cubicBezTo>
                    <a:pt x="326" y="653"/>
                    <a:pt x="326" y="653"/>
                    <a:pt x="325" y="653"/>
                  </a:cubicBezTo>
                  <a:cubicBezTo>
                    <a:pt x="325" y="653"/>
                    <a:pt x="324" y="653"/>
                    <a:pt x="324" y="653"/>
                  </a:cubicBezTo>
                  <a:cubicBezTo>
                    <a:pt x="316" y="650"/>
                    <a:pt x="307" y="646"/>
                    <a:pt x="300" y="641"/>
                  </a:cubicBezTo>
                  <a:cubicBezTo>
                    <a:pt x="299" y="640"/>
                    <a:pt x="299" y="640"/>
                    <a:pt x="298" y="640"/>
                  </a:cubicBezTo>
                  <a:cubicBezTo>
                    <a:pt x="292" y="635"/>
                    <a:pt x="286" y="629"/>
                    <a:pt x="282" y="622"/>
                  </a:cubicBezTo>
                  <a:cubicBezTo>
                    <a:pt x="282" y="621"/>
                    <a:pt x="282" y="621"/>
                    <a:pt x="281" y="621"/>
                  </a:cubicBezTo>
                  <a:cubicBezTo>
                    <a:pt x="272" y="605"/>
                    <a:pt x="274" y="585"/>
                    <a:pt x="300" y="569"/>
                  </a:cubicBezTo>
                  <a:cubicBezTo>
                    <a:pt x="299" y="565"/>
                    <a:pt x="297" y="561"/>
                    <a:pt x="295" y="557"/>
                  </a:cubicBezTo>
                  <a:cubicBezTo>
                    <a:pt x="241" y="594"/>
                    <a:pt x="263" y="640"/>
                    <a:pt x="324" y="668"/>
                  </a:cubicBezTo>
                  <a:lnTo>
                    <a:pt x="324" y="668"/>
                  </a:lnTo>
                  <a:close/>
                  <a:moveTo>
                    <a:pt x="349" y="662"/>
                  </a:moveTo>
                  <a:lnTo>
                    <a:pt x="349" y="662"/>
                  </a:lnTo>
                  <a:cubicBezTo>
                    <a:pt x="344" y="666"/>
                    <a:pt x="338" y="669"/>
                    <a:pt x="331" y="672"/>
                  </a:cubicBezTo>
                  <a:cubicBezTo>
                    <a:pt x="363" y="685"/>
                    <a:pt x="405" y="694"/>
                    <a:pt x="449" y="693"/>
                  </a:cubicBezTo>
                  <a:cubicBezTo>
                    <a:pt x="423" y="683"/>
                    <a:pt x="374" y="667"/>
                    <a:pt x="349" y="662"/>
                  </a:cubicBezTo>
                  <a:lnTo>
                    <a:pt x="349" y="662"/>
                  </a:lnTo>
                  <a:close/>
                  <a:moveTo>
                    <a:pt x="368" y="648"/>
                  </a:moveTo>
                  <a:lnTo>
                    <a:pt x="368" y="648"/>
                  </a:lnTo>
                  <a:cubicBezTo>
                    <a:pt x="364" y="652"/>
                    <a:pt x="360" y="655"/>
                    <a:pt x="356" y="658"/>
                  </a:cubicBezTo>
                  <a:cubicBezTo>
                    <a:pt x="387" y="665"/>
                    <a:pt x="443" y="683"/>
                    <a:pt x="463" y="692"/>
                  </a:cubicBezTo>
                  <a:cubicBezTo>
                    <a:pt x="475" y="692"/>
                    <a:pt x="487" y="690"/>
                    <a:pt x="499" y="688"/>
                  </a:cubicBezTo>
                  <a:cubicBezTo>
                    <a:pt x="465" y="677"/>
                    <a:pt x="398" y="656"/>
                    <a:pt x="368" y="648"/>
                  </a:cubicBezTo>
                  <a:lnTo>
                    <a:pt x="368" y="648"/>
                  </a:lnTo>
                  <a:close/>
                  <a:moveTo>
                    <a:pt x="402" y="568"/>
                  </a:moveTo>
                  <a:lnTo>
                    <a:pt x="402" y="568"/>
                  </a:lnTo>
                  <a:cubicBezTo>
                    <a:pt x="402" y="587"/>
                    <a:pt x="395" y="619"/>
                    <a:pt x="372" y="644"/>
                  </a:cubicBezTo>
                  <a:cubicBezTo>
                    <a:pt x="407" y="652"/>
                    <a:pt x="482" y="676"/>
                    <a:pt x="510" y="686"/>
                  </a:cubicBezTo>
                  <a:cubicBezTo>
                    <a:pt x="514" y="685"/>
                    <a:pt x="518" y="684"/>
                    <a:pt x="521" y="683"/>
                  </a:cubicBezTo>
                  <a:cubicBezTo>
                    <a:pt x="517" y="661"/>
                    <a:pt x="517" y="629"/>
                    <a:pt x="528" y="594"/>
                  </a:cubicBezTo>
                  <a:cubicBezTo>
                    <a:pt x="497" y="592"/>
                    <a:pt x="461" y="582"/>
                    <a:pt x="428" y="562"/>
                  </a:cubicBezTo>
                  <a:cubicBezTo>
                    <a:pt x="422" y="566"/>
                    <a:pt x="415" y="569"/>
                    <a:pt x="407" y="569"/>
                  </a:cubicBezTo>
                  <a:cubicBezTo>
                    <a:pt x="405" y="569"/>
                    <a:pt x="404" y="569"/>
                    <a:pt x="402" y="568"/>
                  </a:cubicBezTo>
                  <a:lnTo>
                    <a:pt x="402" y="568"/>
                  </a:lnTo>
                  <a:close/>
                  <a:moveTo>
                    <a:pt x="402" y="492"/>
                  </a:moveTo>
                  <a:lnTo>
                    <a:pt x="402" y="492"/>
                  </a:lnTo>
                  <a:cubicBezTo>
                    <a:pt x="402" y="495"/>
                    <a:pt x="403" y="497"/>
                    <a:pt x="404" y="499"/>
                  </a:cubicBezTo>
                  <a:cubicBezTo>
                    <a:pt x="405" y="499"/>
                    <a:pt x="406" y="499"/>
                    <a:pt x="407" y="499"/>
                  </a:cubicBezTo>
                  <a:cubicBezTo>
                    <a:pt x="413" y="499"/>
                    <a:pt x="418" y="500"/>
                    <a:pt x="423" y="503"/>
                  </a:cubicBezTo>
                  <a:cubicBezTo>
                    <a:pt x="426" y="487"/>
                    <a:pt x="411" y="481"/>
                    <a:pt x="402" y="492"/>
                  </a:cubicBezTo>
                  <a:lnTo>
                    <a:pt x="402" y="492"/>
                  </a:lnTo>
                  <a:close/>
                  <a:moveTo>
                    <a:pt x="422" y="464"/>
                  </a:moveTo>
                  <a:lnTo>
                    <a:pt x="422" y="464"/>
                  </a:lnTo>
                  <a:cubicBezTo>
                    <a:pt x="447" y="470"/>
                    <a:pt x="455" y="502"/>
                    <a:pt x="440" y="521"/>
                  </a:cubicBezTo>
                  <a:cubicBezTo>
                    <a:pt x="441" y="525"/>
                    <a:pt x="442" y="529"/>
                    <a:pt x="442" y="534"/>
                  </a:cubicBezTo>
                  <a:cubicBezTo>
                    <a:pt x="442" y="543"/>
                    <a:pt x="438" y="552"/>
                    <a:pt x="432" y="558"/>
                  </a:cubicBezTo>
                  <a:cubicBezTo>
                    <a:pt x="481" y="588"/>
                    <a:pt x="536" y="593"/>
                    <a:pt x="572" y="586"/>
                  </a:cubicBezTo>
                  <a:cubicBezTo>
                    <a:pt x="610" y="578"/>
                    <a:pt x="623" y="557"/>
                    <a:pt x="600" y="536"/>
                  </a:cubicBezTo>
                  <a:cubicBezTo>
                    <a:pt x="595" y="532"/>
                    <a:pt x="607" y="521"/>
                    <a:pt x="615" y="520"/>
                  </a:cubicBezTo>
                  <a:cubicBezTo>
                    <a:pt x="616" y="515"/>
                    <a:pt x="614" y="511"/>
                    <a:pt x="609" y="509"/>
                  </a:cubicBezTo>
                  <a:cubicBezTo>
                    <a:pt x="598" y="508"/>
                    <a:pt x="579" y="514"/>
                    <a:pt x="566" y="517"/>
                  </a:cubicBezTo>
                  <a:cubicBezTo>
                    <a:pt x="566" y="519"/>
                    <a:pt x="562" y="520"/>
                    <a:pt x="561" y="517"/>
                  </a:cubicBezTo>
                  <a:cubicBezTo>
                    <a:pt x="560" y="513"/>
                    <a:pt x="563" y="507"/>
                    <a:pt x="564" y="505"/>
                  </a:cubicBezTo>
                  <a:cubicBezTo>
                    <a:pt x="566" y="501"/>
                    <a:pt x="570" y="504"/>
                    <a:pt x="569" y="507"/>
                  </a:cubicBezTo>
                  <a:cubicBezTo>
                    <a:pt x="568" y="508"/>
                    <a:pt x="568" y="509"/>
                    <a:pt x="567" y="511"/>
                  </a:cubicBezTo>
                  <a:cubicBezTo>
                    <a:pt x="580" y="508"/>
                    <a:pt x="597" y="502"/>
                    <a:pt x="609" y="503"/>
                  </a:cubicBezTo>
                  <a:cubicBezTo>
                    <a:pt x="612" y="501"/>
                    <a:pt x="620" y="495"/>
                    <a:pt x="619" y="491"/>
                  </a:cubicBezTo>
                  <a:cubicBezTo>
                    <a:pt x="618" y="490"/>
                    <a:pt x="617" y="489"/>
                    <a:pt x="616" y="487"/>
                  </a:cubicBezTo>
                  <a:cubicBezTo>
                    <a:pt x="610" y="479"/>
                    <a:pt x="612" y="473"/>
                    <a:pt x="618" y="467"/>
                  </a:cubicBezTo>
                  <a:cubicBezTo>
                    <a:pt x="608" y="466"/>
                    <a:pt x="596" y="467"/>
                    <a:pt x="590" y="474"/>
                  </a:cubicBezTo>
                  <a:cubicBezTo>
                    <a:pt x="586" y="479"/>
                    <a:pt x="579" y="467"/>
                    <a:pt x="579" y="466"/>
                  </a:cubicBezTo>
                  <a:cubicBezTo>
                    <a:pt x="576" y="460"/>
                    <a:pt x="576" y="452"/>
                    <a:pt x="586" y="443"/>
                  </a:cubicBezTo>
                  <a:cubicBezTo>
                    <a:pt x="588" y="440"/>
                    <a:pt x="592" y="445"/>
                    <a:pt x="590" y="447"/>
                  </a:cubicBezTo>
                  <a:cubicBezTo>
                    <a:pt x="582" y="454"/>
                    <a:pt x="580" y="461"/>
                    <a:pt x="587" y="468"/>
                  </a:cubicBezTo>
                  <a:lnTo>
                    <a:pt x="588" y="469"/>
                  </a:lnTo>
                  <a:cubicBezTo>
                    <a:pt x="598" y="461"/>
                    <a:pt x="612" y="460"/>
                    <a:pt x="624" y="463"/>
                  </a:cubicBezTo>
                  <a:lnTo>
                    <a:pt x="624" y="463"/>
                  </a:lnTo>
                  <a:lnTo>
                    <a:pt x="624" y="463"/>
                  </a:lnTo>
                  <a:cubicBezTo>
                    <a:pt x="645" y="461"/>
                    <a:pt x="644" y="453"/>
                    <a:pt x="638" y="437"/>
                  </a:cubicBezTo>
                  <a:cubicBezTo>
                    <a:pt x="636" y="431"/>
                    <a:pt x="633" y="424"/>
                    <a:pt x="630" y="415"/>
                  </a:cubicBezTo>
                  <a:cubicBezTo>
                    <a:pt x="625" y="404"/>
                    <a:pt x="617" y="379"/>
                    <a:pt x="608" y="353"/>
                  </a:cubicBezTo>
                  <a:cubicBezTo>
                    <a:pt x="584" y="343"/>
                    <a:pt x="549" y="349"/>
                    <a:pt x="523" y="361"/>
                  </a:cubicBezTo>
                  <a:cubicBezTo>
                    <a:pt x="516" y="371"/>
                    <a:pt x="507" y="380"/>
                    <a:pt x="493" y="389"/>
                  </a:cubicBezTo>
                  <a:cubicBezTo>
                    <a:pt x="487" y="426"/>
                    <a:pt x="457" y="453"/>
                    <a:pt x="423" y="457"/>
                  </a:cubicBezTo>
                  <a:lnTo>
                    <a:pt x="422" y="464"/>
                  </a:lnTo>
                  <a:lnTo>
                    <a:pt x="422" y="464"/>
                  </a:lnTo>
                  <a:close/>
                  <a:moveTo>
                    <a:pt x="416" y="463"/>
                  </a:moveTo>
                  <a:lnTo>
                    <a:pt x="416" y="463"/>
                  </a:lnTo>
                  <a:lnTo>
                    <a:pt x="417" y="458"/>
                  </a:lnTo>
                  <a:cubicBezTo>
                    <a:pt x="415" y="458"/>
                    <a:pt x="413" y="458"/>
                    <a:pt x="411" y="458"/>
                  </a:cubicBezTo>
                  <a:cubicBezTo>
                    <a:pt x="407" y="463"/>
                    <a:pt x="403" y="468"/>
                    <a:pt x="399" y="473"/>
                  </a:cubicBezTo>
                  <a:cubicBezTo>
                    <a:pt x="399" y="477"/>
                    <a:pt x="399" y="482"/>
                    <a:pt x="400" y="485"/>
                  </a:cubicBezTo>
                  <a:cubicBezTo>
                    <a:pt x="412" y="476"/>
                    <a:pt x="435" y="482"/>
                    <a:pt x="428" y="506"/>
                  </a:cubicBezTo>
                  <a:cubicBezTo>
                    <a:pt x="431" y="508"/>
                    <a:pt x="434" y="511"/>
                    <a:pt x="437" y="515"/>
                  </a:cubicBezTo>
                  <a:cubicBezTo>
                    <a:pt x="449" y="498"/>
                    <a:pt x="439" y="469"/>
                    <a:pt x="414" y="469"/>
                  </a:cubicBezTo>
                  <a:cubicBezTo>
                    <a:pt x="411" y="468"/>
                    <a:pt x="411" y="463"/>
                    <a:pt x="415" y="463"/>
                  </a:cubicBezTo>
                  <a:cubicBezTo>
                    <a:pt x="415" y="463"/>
                    <a:pt x="416" y="463"/>
                    <a:pt x="416" y="463"/>
                  </a:cubicBezTo>
                  <a:lnTo>
                    <a:pt x="416" y="463"/>
                  </a:lnTo>
                  <a:close/>
                  <a:moveTo>
                    <a:pt x="514" y="262"/>
                  </a:moveTo>
                  <a:lnTo>
                    <a:pt x="514" y="262"/>
                  </a:lnTo>
                  <a:cubicBezTo>
                    <a:pt x="514" y="265"/>
                    <a:pt x="511" y="267"/>
                    <a:pt x="509" y="267"/>
                  </a:cubicBezTo>
                  <a:cubicBezTo>
                    <a:pt x="506" y="267"/>
                    <a:pt x="503" y="265"/>
                    <a:pt x="503" y="262"/>
                  </a:cubicBezTo>
                  <a:cubicBezTo>
                    <a:pt x="503" y="259"/>
                    <a:pt x="506" y="257"/>
                    <a:pt x="509" y="257"/>
                  </a:cubicBezTo>
                  <a:cubicBezTo>
                    <a:pt x="511" y="257"/>
                    <a:pt x="514" y="259"/>
                    <a:pt x="514" y="262"/>
                  </a:cubicBezTo>
                  <a:lnTo>
                    <a:pt x="514" y="262"/>
                  </a:lnTo>
                  <a:close/>
                  <a:moveTo>
                    <a:pt x="529" y="244"/>
                  </a:moveTo>
                  <a:lnTo>
                    <a:pt x="529" y="244"/>
                  </a:lnTo>
                  <a:cubicBezTo>
                    <a:pt x="529" y="248"/>
                    <a:pt x="526" y="250"/>
                    <a:pt x="523" y="250"/>
                  </a:cubicBezTo>
                  <a:cubicBezTo>
                    <a:pt x="520" y="250"/>
                    <a:pt x="517" y="248"/>
                    <a:pt x="517" y="244"/>
                  </a:cubicBezTo>
                  <a:cubicBezTo>
                    <a:pt x="517" y="241"/>
                    <a:pt x="520" y="239"/>
                    <a:pt x="523" y="239"/>
                  </a:cubicBezTo>
                  <a:cubicBezTo>
                    <a:pt x="526" y="239"/>
                    <a:pt x="529" y="241"/>
                    <a:pt x="529" y="244"/>
                  </a:cubicBezTo>
                  <a:lnTo>
                    <a:pt x="529" y="244"/>
                  </a:lnTo>
                  <a:close/>
                  <a:moveTo>
                    <a:pt x="499" y="280"/>
                  </a:moveTo>
                  <a:lnTo>
                    <a:pt x="499" y="280"/>
                  </a:lnTo>
                  <a:cubicBezTo>
                    <a:pt x="499" y="283"/>
                    <a:pt x="497" y="285"/>
                    <a:pt x="495" y="285"/>
                  </a:cubicBezTo>
                  <a:cubicBezTo>
                    <a:pt x="492" y="285"/>
                    <a:pt x="490" y="283"/>
                    <a:pt x="490" y="280"/>
                  </a:cubicBezTo>
                  <a:cubicBezTo>
                    <a:pt x="490" y="278"/>
                    <a:pt x="492" y="276"/>
                    <a:pt x="495" y="276"/>
                  </a:cubicBezTo>
                  <a:cubicBezTo>
                    <a:pt x="497" y="276"/>
                    <a:pt x="499" y="278"/>
                    <a:pt x="499" y="280"/>
                  </a:cubicBezTo>
                  <a:lnTo>
                    <a:pt x="499" y="280"/>
                  </a:lnTo>
                  <a:close/>
                  <a:moveTo>
                    <a:pt x="339" y="230"/>
                  </a:moveTo>
                  <a:lnTo>
                    <a:pt x="339" y="230"/>
                  </a:lnTo>
                  <a:cubicBezTo>
                    <a:pt x="339" y="233"/>
                    <a:pt x="336" y="236"/>
                    <a:pt x="333" y="236"/>
                  </a:cubicBezTo>
                  <a:cubicBezTo>
                    <a:pt x="330" y="236"/>
                    <a:pt x="328" y="233"/>
                    <a:pt x="328" y="230"/>
                  </a:cubicBezTo>
                  <a:cubicBezTo>
                    <a:pt x="328" y="227"/>
                    <a:pt x="330" y="224"/>
                    <a:pt x="333" y="224"/>
                  </a:cubicBezTo>
                  <a:cubicBezTo>
                    <a:pt x="336" y="224"/>
                    <a:pt x="339" y="227"/>
                    <a:pt x="339" y="230"/>
                  </a:cubicBezTo>
                  <a:lnTo>
                    <a:pt x="339" y="230"/>
                  </a:lnTo>
                  <a:close/>
                  <a:moveTo>
                    <a:pt x="407" y="544"/>
                  </a:moveTo>
                  <a:lnTo>
                    <a:pt x="407" y="544"/>
                  </a:lnTo>
                  <a:cubicBezTo>
                    <a:pt x="413" y="544"/>
                    <a:pt x="417" y="539"/>
                    <a:pt x="417" y="534"/>
                  </a:cubicBezTo>
                  <a:cubicBezTo>
                    <a:pt x="417" y="528"/>
                    <a:pt x="413" y="524"/>
                    <a:pt x="407" y="524"/>
                  </a:cubicBezTo>
                  <a:cubicBezTo>
                    <a:pt x="402" y="524"/>
                    <a:pt x="397" y="528"/>
                    <a:pt x="397" y="534"/>
                  </a:cubicBezTo>
                  <a:cubicBezTo>
                    <a:pt x="397" y="539"/>
                    <a:pt x="402" y="544"/>
                    <a:pt x="407" y="544"/>
                  </a:cubicBezTo>
                  <a:lnTo>
                    <a:pt x="407" y="544"/>
                  </a:lnTo>
                  <a:close/>
                  <a:moveTo>
                    <a:pt x="407" y="550"/>
                  </a:moveTo>
                  <a:lnTo>
                    <a:pt x="407" y="550"/>
                  </a:lnTo>
                  <a:cubicBezTo>
                    <a:pt x="399" y="550"/>
                    <a:pt x="392" y="542"/>
                    <a:pt x="392" y="534"/>
                  </a:cubicBezTo>
                  <a:cubicBezTo>
                    <a:pt x="392" y="525"/>
                    <a:pt x="399" y="518"/>
                    <a:pt x="407" y="518"/>
                  </a:cubicBezTo>
                  <a:cubicBezTo>
                    <a:pt x="416" y="518"/>
                    <a:pt x="423" y="525"/>
                    <a:pt x="423" y="534"/>
                  </a:cubicBezTo>
                  <a:cubicBezTo>
                    <a:pt x="423" y="542"/>
                    <a:pt x="416" y="550"/>
                    <a:pt x="407" y="550"/>
                  </a:cubicBezTo>
                  <a:lnTo>
                    <a:pt x="407" y="550"/>
                  </a:lnTo>
                  <a:close/>
                  <a:moveTo>
                    <a:pt x="624" y="463"/>
                  </a:moveTo>
                  <a:lnTo>
                    <a:pt x="624" y="463"/>
                  </a:lnTo>
                  <a:cubicBezTo>
                    <a:pt x="624" y="463"/>
                    <a:pt x="624" y="463"/>
                    <a:pt x="624" y="463"/>
                  </a:cubicBezTo>
                  <a:lnTo>
                    <a:pt x="624" y="463"/>
                  </a:lnTo>
                  <a:lnTo>
                    <a:pt x="624" y="463"/>
                  </a:lnTo>
                  <a:lnTo>
                    <a:pt x="624" y="463"/>
                  </a:lnTo>
                  <a:close/>
                  <a:moveTo>
                    <a:pt x="541" y="399"/>
                  </a:moveTo>
                  <a:lnTo>
                    <a:pt x="541" y="399"/>
                  </a:lnTo>
                  <a:cubicBezTo>
                    <a:pt x="539" y="395"/>
                    <a:pt x="539" y="389"/>
                    <a:pt x="539" y="383"/>
                  </a:cubicBezTo>
                  <a:cubicBezTo>
                    <a:pt x="531" y="385"/>
                    <a:pt x="523" y="389"/>
                    <a:pt x="516" y="395"/>
                  </a:cubicBezTo>
                  <a:cubicBezTo>
                    <a:pt x="518" y="395"/>
                    <a:pt x="522" y="397"/>
                    <a:pt x="527" y="398"/>
                  </a:cubicBezTo>
                  <a:cubicBezTo>
                    <a:pt x="531" y="398"/>
                    <a:pt x="536" y="399"/>
                    <a:pt x="541" y="399"/>
                  </a:cubicBezTo>
                  <a:lnTo>
                    <a:pt x="541" y="399"/>
                  </a:lnTo>
                  <a:close/>
                  <a:moveTo>
                    <a:pt x="545" y="381"/>
                  </a:moveTo>
                  <a:lnTo>
                    <a:pt x="545" y="381"/>
                  </a:lnTo>
                  <a:cubicBezTo>
                    <a:pt x="544" y="389"/>
                    <a:pt x="545" y="395"/>
                    <a:pt x="547" y="400"/>
                  </a:cubicBezTo>
                  <a:cubicBezTo>
                    <a:pt x="551" y="400"/>
                    <a:pt x="554" y="399"/>
                    <a:pt x="558" y="399"/>
                  </a:cubicBezTo>
                  <a:cubicBezTo>
                    <a:pt x="556" y="397"/>
                    <a:pt x="555" y="393"/>
                    <a:pt x="555" y="389"/>
                  </a:cubicBezTo>
                  <a:cubicBezTo>
                    <a:pt x="555" y="386"/>
                    <a:pt x="555" y="382"/>
                    <a:pt x="556" y="379"/>
                  </a:cubicBezTo>
                  <a:cubicBezTo>
                    <a:pt x="553" y="380"/>
                    <a:pt x="549" y="380"/>
                    <a:pt x="545" y="381"/>
                  </a:cubicBezTo>
                  <a:lnTo>
                    <a:pt x="545" y="381"/>
                  </a:lnTo>
                  <a:close/>
                  <a:moveTo>
                    <a:pt x="569" y="373"/>
                  </a:moveTo>
                  <a:lnTo>
                    <a:pt x="569" y="373"/>
                  </a:lnTo>
                  <a:cubicBezTo>
                    <a:pt x="572" y="373"/>
                    <a:pt x="576" y="372"/>
                    <a:pt x="579" y="373"/>
                  </a:cubicBezTo>
                  <a:cubicBezTo>
                    <a:pt x="581" y="373"/>
                    <a:pt x="582" y="375"/>
                    <a:pt x="582" y="376"/>
                  </a:cubicBezTo>
                  <a:cubicBezTo>
                    <a:pt x="582" y="379"/>
                    <a:pt x="577" y="381"/>
                    <a:pt x="574" y="382"/>
                  </a:cubicBezTo>
                  <a:cubicBezTo>
                    <a:pt x="574" y="384"/>
                    <a:pt x="575" y="386"/>
                    <a:pt x="575" y="387"/>
                  </a:cubicBezTo>
                  <a:cubicBezTo>
                    <a:pt x="576" y="395"/>
                    <a:pt x="572" y="402"/>
                    <a:pt x="567" y="404"/>
                  </a:cubicBezTo>
                  <a:cubicBezTo>
                    <a:pt x="567" y="404"/>
                    <a:pt x="567" y="404"/>
                    <a:pt x="567" y="404"/>
                  </a:cubicBezTo>
                  <a:cubicBezTo>
                    <a:pt x="560" y="405"/>
                    <a:pt x="553" y="405"/>
                    <a:pt x="546" y="405"/>
                  </a:cubicBezTo>
                  <a:cubicBezTo>
                    <a:pt x="545" y="405"/>
                    <a:pt x="545" y="405"/>
                    <a:pt x="544" y="405"/>
                  </a:cubicBezTo>
                  <a:cubicBezTo>
                    <a:pt x="533" y="405"/>
                    <a:pt x="521" y="403"/>
                    <a:pt x="511" y="399"/>
                  </a:cubicBezTo>
                  <a:cubicBezTo>
                    <a:pt x="511" y="399"/>
                    <a:pt x="511" y="399"/>
                    <a:pt x="511" y="399"/>
                  </a:cubicBezTo>
                  <a:cubicBezTo>
                    <a:pt x="508" y="402"/>
                    <a:pt x="504" y="399"/>
                    <a:pt x="506" y="396"/>
                  </a:cubicBezTo>
                  <a:cubicBezTo>
                    <a:pt x="506" y="396"/>
                    <a:pt x="507" y="395"/>
                    <a:pt x="508" y="394"/>
                  </a:cubicBezTo>
                  <a:cubicBezTo>
                    <a:pt x="508" y="394"/>
                    <a:pt x="509" y="393"/>
                    <a:pt x="509" y="393"/>
                  </a:cubicBezTo>
                  <a:cubicBezTo>
                    <a:pt x="515" y="387"/>
                    <a:pt x="534" y="373"/>
                    <a:pt x="569" y="373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0F27C1C5-EE32-79B6-CC5B-76E0A46695B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499350" y="325438"/>
              <a:ext cx="525463" cy="576262"/>
            </a:xfrm>
            <a:custGeom>
              <a:avLst/>
              <a:gdLst>
                <a:gd name="T0" fmla="*/ 524 w 647"/>
                <a:gd name="T1" fmla="*/ 663 h 701"/>
                <a:gd name="T2" fmla="*/ 555 w 647"/>
                <a:gd name="T3" fmla="*/ 673 h 701"/>
                <a:gd name="T4" fmla="*/ 563 w 647"/>
                <a:gd name="T5" fmla="*/ 670 h 701"/>
                <a:gd name="T6" fmla="*/ 524 w 647"/>
                <a:gd name="T7" fmla="*/ 657 h 701"/>
                <a:gd name="T8" fmla="*/ 564 w 647"/>
                <a:gd name="T9" fmla="*/ 676 h 701"/>
                <a:gd name="T10" fmla="*/ 510 w 647"/>
                <a:gd name="T11" fmla="*/ 692 h 701"/>
                <a:gd name="T12" fmla="*/ 324 w 647"/>
                <a:gd name="T13" fmla="*/ 675 h 701"/>
                <a:gd name="T14" fmla="*/ 293 w 647"/>
                <a:gd name="T15" fmla="*/ 552 h 701"/>
                <a:gd name="T16" fmla="*/ 265 w 647"/>
                <a:gd name="T17" fmla="*/ 544 h 701"/>
                <a:gd name="T18" fmla="*/ 217 w 647"/>
                <a:gd name="T19" fmla="*/ 599 h 701"/>
                <a:gd name="T20" fmla="*/ 501 w 647"/>
                <a:gd name="T21" fmla="*/ 186 h 701"/>
                <a:gd name="T22" fmla="*/ 510 w 647"/>
                <a:gd name="T23" fmla="*/ 202 h 701"/>
                <a:gd name="T24" fmla="*/ 554 w 647"/>
                <a:gd name="T25" fmla="*/ 163 h 701"/>
                <a:gd name="T26" fmla="*/ 583 w 647"/>
                <a:gd name="T27" fmla="*/ 244 h 701"/>
                <a:gd name="T28" fmla="*/ 579 w 647"/>
                <a:gd name="T29" fmla="*/ 249 h 701"/>
                <a:gd name="T30" fmla="*/ 625 w 647"/>
                <a:gd name="T31" fmla="*/ 468 h 701"/>
                <a:gd name="T32" fmla="*/ 617 w 647"/>
                <a:gd name="T33" fmla="*/ 526 h 701"/>
                <a:gd name="T34" fmla="*/ 534 w 647"/>
                <a:gd name="T35" fmla="*/ 594 h 701"/>
                <a:gd name="T36" fmla="*/ 586 w 647"/>
                <a:gd name="T37" fmla="*/ 661 h 701"/>
                <a:gd name="T38" fmla="*/ 586 w 647"/>
                <a:gd name="T39" fmla="*/ 666 h 701"/>
                <a:gd name="T40" fmla="*/ 564 w 647"/>
                <a:gd name="T41" fmla="*/ 676 h 701"/>
                <a:gd name="T42" fmla="*/ 306 w 647"/>
                <a:gd name="T43" fmla="*/ 571 h 701"/>
                <a:gd name="T44" fmla="*/ 303 w 647"/>
                <a:gd name="T45" fmla="*/ 560 h 701"/>
                <a:gd name="T46" fmla="*/ 302 w 647"/>
                <a:gd name="T47" fmla="*/ 575 h 701"/>
                <a:gd name="T48" fmla="*/ 303 w 647"/>
                <a:gd name="T49" fmla="*/ 596 h 701"/>
                <a:gd name="T50" fmla="*/ 283 w 647"/>
                <a:gd name="T51" fmla="*/ 607 h 701"/>
                <a:gd name="T52" fmla="*/ 333 w 647"/>
                <a:gd name="T53" fmla="*/ 540 h 701"/>
                <a:gd name="T54" fmla="*/ 283 w 647"/>
                <a:gd name="T55" fmla="*/ 607 h 701"/>
                <a:gd name="T56" fmla="*/ 301 w 647"/>
                <a:gd name="T57" fmla="*/ 635 h 701"/>
                <a:gd name="T58" fmla="*/ 289 w 647"/>
                <a:gd name="T59" fmla="*/ 623 h 701"/>
                <a:gd name="T60" fmla="*/ 307 w 647"/>
                <a:gd name="T61" fmla="*/ 639 h 701"/>
                <a:gd name="T62" fmla="*/ 352 w 647"/>
                <a:gd name="T63" fmla="*/ 524 h 701"/>
                <a:gd name="T64" fmla="*/ 527 w 647"/>
                <a:gd name="T65" fmla="*/ 353 h 701"/>
                <a:gd name="T66" fmla="*/ 578 w 647"/>
                <a:gd name="T67" fmla="*/ 264 h 701"/>
                <a:gd name="T68" fmla="*/ 527 w 647"/>
                <a:gd name="T69" fmla="*/ 353 h 701"/>
                <a:gd name="T70" fmla="*/ 519 w 647"/>
                <a:gd name="T71" fmla="*/ 356 h 701"/>
                <a:gd name="T72" fmla="*/ 528 w 647"/>
                <a:gd name="T73" fmla="*/ 314 h 701"/>
                <a:gd name="T74" fmla="*/ 516 w 647"/>
                <a:gd name="T75" fmla="*/ 310 h 701"/>
                <a:gd name="T76" fmla="*/ 518 w 647"/>
                <a:gd name="T77" fmla="*/ 357 h 701"/>
                <a:gd name="T78" fmla="*/ 374 w 647"/>
                <a:gd name="T79" fmla="*/ 525 h 701"/>
                <a:gd name="T80" fmla="*/ 366 w 647"/>
                <a:gd name="T81" fmla="*/ 510 h 701"/>
                <a:gd name="T82" fmla="*/ 387 w 647"/>
                <a:gd name="T83" fmla="*/ 505 h 701"/>
                <a:gd name="T84" fmla="*/ 394 w 647"/>
                <a:gd name="T85" fmla="*/ 479 h 701"/>
                <a:gd name="T86" fmla="*/ 387 w 647"/>
                <a:gd name="T87" fmla="*/ 505 h 701"/>
                <a:gd name="T88" fmla="*/ 258 w 647"/>
                <a:gd name="T89" fmla="*/ 506 h 701"/>
                <a:gd name="T90" fmla="*/ 226 w 647"/>
                <a:gd name="T91" fmla="*/ 406 h 701"/>
                <a:gd name="T92" fmla="*/ 228 w 647"/>
                <a:gd name="T93" fmla="*/ 363 h 701"/>
                <a:gd name="T94" fmla="*/ 231 w 647"/>
                <a:gd name="T95" fmla="*/ 349 h 701"/>
                <a:gd name="T96" fmla="*/ 310 w 647"/>
                <a:gd name="T97" fmla="*/ 227 h 701"/>
                <a:gd name="T98" fmla="*/ 358 w 647"/>
                <a:gd name="T99" fmla="*/ 200 h 701"/>
                <a:gd name="T100" fmla="*/ 462 w 647"/>
                <a:gd name="T101" fmla="*/ 190 h 701"/>
                <a:gd name="T102" fmla="*/ 476 w 647"/>
                <a:gd name="T103" fmla="*/ 180 h 701"/>
                <a:gd name="T104" fmla="*/ 269 w 647"/>
                <a:gd name="T105" fmla="*/ 246 h 701"/>
                <a:gd name="T106" fmla="*/ 245 w 647"/>
                <a:gd name="T107" fmla="*/ 277 h 701"/>
                <a:gd name="T108" fmla="*/ 217 w 647"/>
                <a:gd name="T109" fmla="*/ 345 h 701"/>
                <a:gd name="T110" fmla="*/ 253 w 647"/>
                <a:gd name="T111" fmla="*/ 527 h 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647" h="701">
                  <a:moveTo>
                    <a:pt x="555" y="673"/>
                  </a:moveTo>
                  <a:lnTo>
                    <a:pt x="555" y="673"/>
                  </a:lnTo>
                  <a:cubicBezTo>
                    <a:pt x="549" y="670"/>
                    <a:pt x="537" y="667"/>
                    <a:pt x="524" y="663"/>
                  </a:cubicBezTo>
                  <a:cubicBezTo>
                    <a:pt x="525" y="670"/>
                    <a:pt x="526" y="677"/>
                    <a:pt x="527" y="682"/>
                  </a:cubicBezTo>
                  <a:cubicBezTo>
                    <a:pt x="536" y="680"/>
                    <a:pt x="546" y="677"/>
                    <a:pt x="555" y="673"/>
                  </a:cubicBezTo>
                  <a:lnTo>
                    <a:pt x="555" y="673"/>
                  </a:lnTo>
                  <a:close/>
                  <a:moveTo>
                    <a:pt x="524" y="657"/>
                  </a:moveTo>
                  <a:lnTo>
                    <a:pt x="524" y="657"/>
                  </a:lnTo>
                  <a:cubicBezTo>
                    <a:pt x="539" y="662"/>
                    <a:pt x="556" y="666"/>
                    <a:pt x="563" y="670"/>
                  </a:cubicBezTo>
                  <a:cubicBezTo>
                    <a:pt x="568" y="668"/>
                    <a:pt x="574" y="666"/>
                    <a:pt x="579" y="663"/>
                  </a:cubicBezTo>
                  <a:cubicBezTo>
                    <a:pt x="569" y="658"/>
                    <a:pt x="546" y="651"/>
                    <a:pt x="524" y="645"/>
                  </a:cubicBezTo>
                  <a:cubicBezTo>
                    <a:pt x="524" y="649"/>
                    <a:pt x="524" y="653"/>
                    <a:pt x="524" y="657"/>
                  </a:cubicBezTo>
                  <a:lnTo>
                    <a:pt x="524" y="657"/>
                  </a:lnTo>
                  <a:close/>
                  <a:moveTo>
                    <a:pt x="564" y="676"/>
                  </a:moveTo>
                  <a:lnTo>
                    <a:pt x="564" y="676"/>
                  </a:lnTo>
                  <a:cubicBezTo>
                    <a:pt x="563" y="676"/>
                    <a:pt x="563" y="676"/>
                    <a:pt x="563" y="676"/>
                  </a:cubicBezTo>
                  <a:cubicBezTo>
                    <a:pt x="546" y="683"/>
                    <a:pt x="528" y="688"/>
                    <a:pt x="511" y="692"/>
                  </a:cubicBezTo>
                  <a:cubicBezTo>
                    <a:pt x="511" y="692"/>
                    <a:pt x="510" y="692"/>
                    <a:pt x="510" y="692"/>
                  </a:cubicBezTo>
                  <a:cubicBezTo>
                    <a:pt x="494" y="695"/>
                    <a:pt x="478" y="697"/>
                    <a:pt x="463" y="698"/>
                  </a:cubicBezTo>
                  <a:cubicBezTo>
                    <a:pt x="462" y="698"/>
                    <a:pt x="462" y="698"/>
                    <a:pt x="462" y="698"/>
                  </a:cubicBezTo>
                  <a:cubicBezTo>
                    <a:pt x="410" y="701"/>
                    <a:pt x="361" y="691"/>
                    <a:pt x="324" y="675"/>
                  </a:cubicBezTo>
                  <a:lnTo>
                    <a:pt x="323" y="674"/>
                  </a:lnTo>
                  <a:cubicBezTo>
                    <a:pt x="323" y="674"/>
                    <a:pt x="322" y="674"/>
                    <a:pt x="322" y="674"/>
                  </a:cubicBezTo>
                  <a:cubicBezTo>
                    <a:pt x="260" y="645"/>
                    <a:pt x="232" y="594"/>
                    <a:pt x="293" y="552"/>
                  </a:cubicBezTo>
                  <a:cubicBezTo>
                    <a:pt x="286" y="542"/>
                    <a:pt x="278" y="532"/>
                    <a:pt x="270" y="522"/>
                  </a:cubicBezTo>
                  <a:cubicBezTo>
                    <a:pt x="267" y="518"/>
                    <a:pt x="265" y="515"/>
                    <a:pt x="262" y="511"/>
                  </a:cubicBezTo>
                  <a:cubicBezTo>
                    <a:pt x="257" y="524"/>
                    <a:pt x="257" y="532"/>
                    <a:pt x="265" y="544"/>
                  </a:cubicBezTo>
                  <a:cubicBezTo>
                    <a:pt x="266" y="545"/>
                    <a:pt x="265" y="546"/>
                    <a:pt x="265" y="547"/>
                  </a:cubicBezTo>
                  <a:lnTo>
                    <a:pt x="221" y="599"/>
                  </a:lnTo>
                  <a:cubicBezTo>
                    <a:pt x="220" y="601"/>
                    <a:pt x="218" y="601"/>
                    <a:pt x="217" y="599"/>
                  </a:cubicBezTo>
                  <a:cubicBezTo>
                    <a:pt x="0" y="361"/>
                    <a:pt x="247" y="0"/>
                    <a:pt x="546" y="104"/>
                  </a:cubicBezTo>
                  <a:cubicBezTo>
                    <a:pt x="548" y="105"/>
                    <a:pt x="549" y="106"/>
                    <a:pt x="548" y="108"/>
                  </a:cubicBezTo>
                  <a:lnTo>
                    <a:pt x="501" y="186"/>
                  </a:lnTo>
                  <a:cubicBezTo>
                    <a:pt x="500" y="187"/>
                    <a:pt x="499" y="188"/>
                    <a:pt x="498" y="187"/>
                  </a:cubicBezTo>
                  <a:cubicBezTo>
                    <a:pt x="483" y="185"/>
                    <a:pt x="474" y="186"/>
                    <a:pt x="468" y="192"/>
                  </a:cubicBezTo>
                  <a:cubicBezTo>
                    <a:pt x="482" y="194"/>
                    <a:pt x="496" y="197"/>
                    <a:pt x="510" y="202"/>
                  </a:cubicBezTo>
                  <a:cubicBezTo>
                    <a:pt x="523" y="188"/>
                    <a:pt x="536" y="175"/>
                    <a:pt x="551" y="163"/>
                  </a:cubicBezTo>
                  <a:cubicBezTo>
                    <a:pt x="551" y="163"/>
                    <a:pt x="551" y="163"/>
                    <a:pt x="552" y="163"/>
                  </a:cubicBezTo>
                  <a:cubicBezTo>
                    <a:pt x="552" y="162"/>
                    <a:pt x="553" y="162"/>
                    <a:pt x="554" y="163"/>
                  </a:cubicBezTo>
                  <a:cubicBezTo>
                    <a:pt x="555" y="163"/>
                    <a:pt x="555" y="163"/>
                    <a:pt x="556" y="164"/>
                  </a:cubicBezTo>
                  <a:cubicBezTo>
                    <a:pt x="556" y="164"/>
                    <a:pt x="556" y="165"/>
                    <a:pt x="556" y="165"/>
                  </a:cubicBezTo>
                  <a:lnTo>
                    <a:pt x="583" y="244"/>
                  </a:lnTo>
                  <a:cubicBezTo>
                    <a:pt x="583" y="245"/>
                    <a:pt x="583" y="245"/>
                    <a:pt x="583" y="246"/>
                  </a:cubicBezTo>
                  <a:cubicBezTo>
                    <a:pt x="583" y="247"/>
                    <a:pt x="582" y="247"/>
                    <a:pt x="582" y="247"/>
                  </a:cubicBezTo>
                  <a:cubicBezTo>
                    <a:pt x="581" y="248"/>
                    <a:pt x="580" y="249"/>
                    <a:pt x="579" y="249"/>
                  </a:cubicBezTo>
                  <a:cubicBezTo>
                    <a:pt x="585" y="266"/>
                    <a:pt x="623" y="382"/>
                    <a:pt x="635" y="413"/>
                  </a:cubicBezTo>
                  <a:cubicBezTo>
                    <a:pt x="639" y="423"/>
                    <a:pt x="647" y="441"/>
                    <a:pt x="647" y="452"/>
                  </a:cubicBezTo>
                  <a:cubicBezTo>
                    <a:pt x="647" y="462"/>
                    <a:pt x="640" y="467"/>
                    <a:pt x="625" y="468"/>
                  </a:cubicBezTo>
                  <a:cubicBezTo>
                    <a:pt x="617" y="475"/>
                    <a:pt x="616" y="478"/>
                    <a:pt x="620" y="483"/>
                  </a:cubicBezTo>
                  <a:cubicBezTo>
                    <a:pt x="628" y="494"/>
                    <a:pt x="624" y="499"/>
                    <a:pt x="615" y="506"/>
                  </a:cubicBezTo>
                  <a:cubicBezTo>
                    <a:pt x="624" y="513"/>
                    <a:pt x="622" y="526"/>
                    <a:pt x="617" y="526"/>
                  </a:cubicBezTo>
                  <a:cubicBezTo>
                    <a:pt x="611" y="526"/>
                    <a:pt x="609" y="528"/>
                    <a:pt x="605" y="533"/>
                  </a:cubicBezTo>
                  <a:cubicBezTo>
                    <a:pt x="633" y="560"/>
                    <a:pt x="610" y="583"/>
                    <a:pt x="573" y="591"/>
                  </a:cubicBezTo>
                  <a:cubicBezTo>
                    <a:pt x="562" y="594"/>
                    <a:pt x="548" y="595"/>
                    <a:pt x="534" y="594"/>
                  </a:cubicBezTo>
                  <a:cubicBezTo>
                    <a:pt x="534" y="594"/>
                    <a:pt x="534" y="594"/>
                    <a:pt x="534" y="595"/>
                  </a:cubicBezTo>
                  <a:cubicBezTo>
                    <a:pt x="529" y="610"/>
                    <a:pt x="526" y="625"/>
                    <a:pt x="525" y="639"/>
                  </a:cubicBezTo>
                  <a:cubicBezTo>
                    <a:pt x="549" y="646"/>
                    <a:pt x="578" y="655"/>
                    <a:pt x="586" y="661"/>
                  </a:cubicBezTo>
                  <a:cubicBezTo>
                    <a:pt x="586" y="661"/>
                    <a:pt x="587" y="662"/>
                    <a:pt x="587" y="662"/>
                  </a:cubicBezTo>
                  <a:cubicBezTo>
                    <a:pt x="587" y="663"/>
                    <a:pt x="588" y="663"/>
                    <a:pt x="587" y="664"/>
                  </a:cubicBezTo>
                  <a:cubicBezTo>
                    <a:pt x="587" y="665"/>
                    <a:pt x="587" y="665"/>
                    <a:pt x="586" y="666"/>
                  </a:cubicBezTo>
                  <a:cubicBezTo>
                    <a:pt x="586" y="666"/>
                    <a:pt x="586" y="666"/>
                    <a:pt x="585" y="666"/>
                  </a:cubicBezTo>
                  <a:cubicBezTo>
                    <a:pt x="578" y="670"/>
                    <a:pt x="571" y="673"/>
                    <a:pt x="564" y="676"/>
                  </a:cubicBezTo>
                  <a:lnTo>
                    <a:pt x="564" y="676"/>
                  </a:lnTo>
                  <a:close/>
                  <a:moveTo>
                    <a:pt x="306" y="570"/>
                  </a:moveTo>
                  <a:lnTo>
                    <a:pt x="306" y="570"/>
                  </a:lnTo>
                  <a:cubicBezTo>
                    <a:pt x="306" y="570"/>
                    <a:pt x="306" y="570"/>
                    <a:pt x="306" y="571"/>
                  </a:cubicBezTo>
                  <a:cubicBezTo>
                    <a:pt x="308" y="577"/>
                    <a:pt x="309" y="584"/>
                    <a:pt x="309" y="592"/>
                  </a:cubicBezTo>
                  <a:cubicBezTo>
                    <a:pt x="326" y="581"/>
                    <a:pt x="321" y="561"/>
                    <a:pt x="316" y="552"/>
                  </a:cubicBezTo>
                  <a:cubicBezTo>
                    <a:pt x="312" y="555"/>
                    <a:pt x="307" y="558"/>
                    <a:pt x="303" y="560"/>
                  </a:cubicBezTo>
                  <a:cubicBezTo>
                    <a:pt x="304" y="563"/>
                    <a:pt x="305" y="566"/>
                    <a:pt x="306" y="570"/>
                  </a:cubicBezTo>
                  <a:lnTo>
                    <a:pt x="306" y="570"/>
                  </a:lnTo>
                  <a:close/>
                  <a:moveTo>
                    <a:pt x="302" y="575"/>
                  </a:moveTo>
                  <a:lnTo>
                    <a:pt x="302" y="575"/>
                  </a:lnTo>
                  <a:cubicBezTo>
                    <a:pt x="289" y="583"/>
                    <a:pt x="284" y="592"/>
                    <a:pt x="283" y="601"/>
                  </a:cubicBezTo>
                  <a:cubicBezTo>
                    <a:pt x="291" y="600"/>
                    <a:pt x="297" y="598"/>
                    <a:pt x="303" y="596"/>
                  </a:cubicBezTo>
                  <a:cubicBezTo>
                    <a:pt x="303" y="588"/>
                    <a:pt x="303" y="581"/>
                    <a:pt x="302" y="575"/>
                  </a:cubicBezTo>
                  <a:lnTo>
                    <a:pt x="302" y="575"/>
                  </a:lnTo>
                  <a:close/>
                  <a:moveTo>
                    <a:pt x="283" y="607"/>
                  </a:moveTo>
                  <a:lnTo>
                    <a:pt x="283" y="607"/>
                  </a:lnTo>
                  <a:cubicBezTo>
                    <a:pt x="283" y="610"/>
                    <a:pt x="284" y="614"/>
                    <a:pt x="286" y="617"/>
                  </a:cubicBezTo>
                  <a:cubicBezTo>
                    <a:pt x="325" y="617"/>
                    <a:pt x="354" y="578"/>
                    <a:pt x="333" y="540"/>
                  </a:cubicBezTo>
                  <a:cubicBezTo>
                    <a:pt x="329" y="543"/>
                    <a:pt x="325" y="546"/>
                    <a:pt x="321" y="549"/>
                  </a:cubicBezTo>
                  <a:cubicBezTo>
                    <a:pt x="329" y="563"/>
                    <a:pt x="335" y="601"/>
                    <a:pt x="283" y="607"/>
                  </a:cubicBezTo>
                  <a:lnTo>
                    <a:pt x="283" y="607"/>
                  </a:lnTo>
                  <a:close/>
                  <a:moveTo>
                    <a:pt x="289" y="623"/>
                  </a:moveTo>
                  <a:lnTo>
                    <a:pt x="289" y="623"/>
                  </a:lnTo>
                  <a:cubicBezTo>
                    <a:pt x="292" y="627"/>
                    <a:pt x="296" y="631"/>
                    <a:pt x="301" y="635"/>
                  </a:cubicBezTo>
                  <a:cubicBezTo>
                    <a:pt x="358" y="619"/>
                    <a:pt x="370" y="571"/>
                    <a:pt x="348" y="528"/>
                  </a:cubicBezTo>
                  <a:cubicBezTo>
                    <a:pt x="344" y="531"/>
                    <a:pt x="341" y="533"/>
                    <a:pt x="338" y="536"/>
                  </a:cubicBezTo>
                  <a:cubicBezTo>
                    <a:pt x="362" y="578"/>
                    <a:pt x="330" y="620"/>
                    <a:pt x="289" y="623"/>
                  </a:cubicBezTo>
                  <a:lnTo>
                    <a:pt x="289" y="623"/>
                  </a:lnTo>
                  <a:close/>
                  <a:moveTo>
                    <a:pt x="307" y="639"/>
                  </a:moveTo>
                  <a:lnTo>
                    <a:pt x="307" y="639"/>
                  </a:lnTo>
                  <a:cubicBezTo>
                    <a:pt x="312" y="643"/>
                    <a:pt x="318" y="645"/>
                    <a:pt x="325" y="647"/>
                  </a:cubicBezTo>
                  <a:cubicBezTo>
                    <a:pt x="395" y="612"/>
                    <a:pt x="378" y="539"/>
                    <a:pt x="362" y="514"/>
                  </a:cubicBezTo>
                  <a:cubicBezTo>
                    <a:pt x="359" y="517"/>
                    <a:pt x="355" y="521"/>
                    <a:pt x="352" y="524"/>
                  </a:cubicBezTo>
                  <a:cubicBezTo>
                    <a:pt x="376" y="569"/>
                    <a:pt x="365" y="620"/>
                    <a:pt x="307" y="639"/>
                  </a:cubicBezTo>
                  <a:lnTo>
                    <a:pt x="307" y="639"/>
                  </a:lnTo>
                  <a:close/>
                  <a:moveTo>
                    <a:pt x="527" y="353"/>
                  </a:moveTo>
                  <a:lnTo>
                    <a:pt x="527" y="353"/>
                  </a:lnTo>
                  <a:cubicBezTo>
                    <a:pt x="552" y="343"/>
                    <a:pt x="582" y="339"/>
                    <a:pt x="606" y="346"/>
                  </a:cubicBezTo>
                  <a:cubicBezTo>
                    <a:pt x="595" y="315"/>
                    <a:pt x="584" y="282"/>
                    <a:pt x="578" y="264"/>
                  </a:cubicBezTo>
                  <a:cubicBezTo>
                    <a:pt x="578" y="295"/>
                    <a:pt x="563" y="325"/>
                    <a:pt x="532" y="338"/>
                  </a:cubicBezTo>
                  <a:cubicBezTo>
                    <a:pt x="531" y="343"/>
                    <a:pt x="529" y="348"/>
                    <a:pt x="527" y="353"/>
                  </a:cubicBezTo>
                  <a:lnTo>
                    <a:pt x="527" y="353"/>
                  </a:lnTo>
                  <a:close/>
                  <a:moveTo>
                    <a:pt x="518" y="357"/>
                  </a:moveTo>
                  <a:lnTo>
                    <a:pt x="518" y="357"/>
                  </a:lnTo>
                  <a:cubicBezTo>
                    <a:pt x="518" y="357"/>
                    <a:pt x="518" y="357"/>
                    <a:pt x="519" y="356"/>
                  </a:cubicBezTo>
                  <a:cubicBezTo>
                    <a:pt x="523" y="350"/>
                    <a:pt x="525" y="343"/>
                    <a:pt x="527" y="336"/>
                  </a:cubicBezTo>
                  <a:cubicBezTo>
                    <a:pt x="527" y="335"/>
                    <a:pt x="527" y="335"/>
                    <a:pt x="527" y="335"/>
                  </a:cubicBezTo>
                  <a:cubicBezTo>
                    <a:pt x="528" y="328"/>
                    <a:pt x="529" y="321"/>
                    <a:pt x="528" y="314"/>
                  </a:cubicBezTo>
                  <a:cubicBezTo>
                    <a:pt x="528" y="314"/>
                    <a:pt x="528" y="314"/>
                    <a:pt x="528" y="313"/>
                  </a:cubicBezTo>
                  <a:cubicBezTo>
                    <a:pt x="528" y="308"/>
                    <a:pt x="527" y="303"/>
                    <a:pt x="526" y="298"/>
                  </a:cubicBezTo>
                  <a:cubicBezTo>
                    <a:pt x="523" y="302"/>
                    <a:pt x="519" y="306"/>
                    <a:pt x="516" y="310"/>
                  </a:cubicBezTo>
                  <a:cubicBezTo>
                    <a:pt x="517" y="328"/>
                    <a:pt x="513" y="348"/>
                    <a:pt x="494" y="365"/>
                  </a:cubicBezTo>
                  <a:cubicBezTo>
                    <a:pt x="495" y="371"/>
                    <a:pt x="495" y="377"/>
                    <a:pt x="494" y="382"/>
                  </a:cubicBezTo>
                  <a:cubicBezTo>
                    <a:pt x="505" y="374"/>
                    <a:pt x="513" y="366"/>
                    <a:pt x="518" y="357"/>
                  </a:cubicBezTo>
                  <a:lnTo>
                    <a:pt x="518" y="357"/>
                  </a:lnTo>
                  <a:close/>
                  <a:moveTo>
                    <a:pt x="374" y="525"/>
                  </a:moveTo>
                  <a:lnTo>
                    <a:pt x="374" y="525"/>
                  </a:lnTo>
                  <a:cubicBezTo>
                    <a:pt x="375" y="519"/>
                    <a:pt x="378" y="513"/>
                    <a:pt x="383" y="509"/>
                  </a:cubicBezTo>
                  <a:cubicBezTo>
                    <a:pt x="381" y="505"/>
                    <a:pt x="379" y="501"/>
                    <a:pt x="379" y="497"/>
                  </a:cubicBezTo>
                  <a:cubicBezTo>
                    <a:pt x="375" y="501"/>
                    <a:pt x="370" y="506"/>
                    <a:pt x="366" y="510"/>
                  </a:cubicBezTo>
                  <a:cubicBezTo>
                    <a:pt x="369" y="514"/>
                    <a:pt x="371" y="519"/>
                    <a:pt x="374" y="525"/>
                  </a:cubicBezTo>
                  <a:lnTo>
                    <a:pt x="374" y="525"/>
                  </a:lnTo>
                  <a:close/>
                  <a:moveTo>
                    <a:pt x="387" y="505"/>
                  </a:moveTo>
                  <a:lnTo>
                    <a:pt x="387" y="505"/>
                  </a:lnTo>
                  <a:cubicBezTo>
                    <a:pt x="391" y="503"/>
                    <a:pt x="394" y="501"/>
                    <a:pt x="399" y="500"/>
                  </a:cubicBezTo>
                  <a:cubicBezTo>
                    <a:pt x="396" y="494"/>
                    <a:pt x="394" y="487"/>
                    <a:pt x="394" y="479"/>
                  </a:cubicBezTo>
                  <a:cubicBezTo>
                    <a:pt x="390" y="483"/>
                    <a:pt x="387" y="487"/>
                    <a:pt x="383" y="491"/>
                  </a:cubicBezTo>
                  <a:cubicBezTo>
                    <a:pt x="384" y="496"/>
                    <a:pt x="385" y="501"/>
                    <a:pt x="387" y="505"/>
                  </a:cubicBezTo>
                  <a:lnTo>
                    <a:pt x="387" y="505"/>
                  </a:lnTo>
                  <a:close/>
                  <a:moveTo>
                    <a:pt x="253" y="527"/>
                  </a:moveTo>
                  <a:lnTo>
                    <a:pt x="253" y="527"/>
                  </a:lnTo>
                  <a:cubicBezTo>
                    <a:pt x="253" y="520"/>
                    <a:pt x="255" y="513"/>
                    <a:pt x="258" y="506"/>
                  </a:cubicBezTo>
                  <a:cubicBezTo>
                    <a:pt x="244" y="485"/>
                    <a:pt x="232" y="458"/>
                    <a:pt x="227" y="419"/>
                  </a:cubicBezTo>
                  <a:cubicBezTo>
                    <a:pt x="227" y="418"/>
                    <a:pt x="227" y="418"/>
                    <a:pt x="227" y="418"/>
                  </a:cubicBezTo>
                  <a:cubicBezTo>
                    <a:pt x="227" y="414"/>
                    <a:pt x="227" y="410"/>
                    <a:pt x="226" y="406"/>
                  </a:cubicBezTo>
                  <a:cubicBezTo>
                    <a:pt x="226" y="406"/>
                    <a:pt x="226" y="406"/>
                    <a:pt x="226" y="405"/>
                  </a:cubicBezTo>
                  <a:cubicBezTo>
                    <a:pt x="226" y="404"/>
                    <a:pt x="226" y="403"/>
                    <a:pt x="226" y="401"/>
                  </a:cubicBezTo>
                  <a:cubicBezTo>
                    <a:pt x="226" y="388"/>
                    <a:pt x="226" y="375"/>
                    <a:pt x="228" y="363"/>
                  </a:cubicBezTo>
                  <a:cubicBezTo>
                    <a:pt x="228" y="362"/>
                    <a:pt x="229" y="362"/>
                    <a:pt x="229" y="362"/>
                  </a:cubicBezTo>
                  <a:cubicBezTo>
                    <a:pt x="229" y="358"/>
                    <a:pt x="230" y="354"/>
                    <a:pt x="231" y="350"/>
                  </a:cubicBezTo>
                  <a:cubicBezTo>
                    <a:pt x="231" y="350"/>
                    <a:pt x="231" y="349"/>
                    <a:pt x="231" y="349"/>
                  </a:cubicBezTo>
                  <a:cubicBezTo>
                    <a:pt x="239" y="313"/>
                    <a:pt x="258" y="278"/>
                    <a:pt x="284" y="250"/>
                  </a:cubicBezTo>
                  <a:cubicBezTo>
                    <a:pt x="284" y="250"/>
                    <a:pt x="284" y="249"/>
                    <a:pt x="284" y="249"/>
                  </a:cubicBezTo>
                  <a:cubicBezTo>
                    <a:pt x="292" y="241"/>
                    <a:pt x="301" y="234"/>
                    <a:pt x="310" y="227"/>
                  </a:cubicBezTo>
                  <a:lnTo>
                    <a:pt x="310" y="227"/>
                  </a:lnTo>
                  <a:cubicBezTo>
                    <a:pt x="324" y="216"/>
                    <a:pt x="340" y="207"/>
                    <a:pt x="358" y="201"/>
                  </a:cubicBezTo>
                  <a:cubicBezTo>
                    <a:pt x="358" y="200"/>
                    <a:pt x="358" y="200"/>
                    <a:pt x="358" y="200"/>
                  </a:cubicBezTo>
                  <a:cubicBezTo>
                    <a:pt x="379" y="192"/>
                    <a:pt x="403" y="188"/>
                    <a:pt x="428" y="188"/>
                  </a:cubicBezTo>
                  <a:cubicBezTo>
                    <a:pt x="430" y="188"/>
                    <a:pt x="431" y="188"/>
                    <a:pt x="433" y="188"/>
                  </a:cubicBezTo>
                  <a:cubicBezTo>
                    <a:pt x="442" y="188"/>
                    <a:pt x="452" y="189"/>
                    <a:pt x="462" y="190"/>
                  </a:cubicBezTo>
                  <a:cubicBezTo>
                    <a:pt x="466" y="185"/>
                    <a:pt x="471" y="182"/>
                    <a:pt x="478" y="181"/>
                  </a:cubicBezTo>
                  <a:cubicBezTo>
                    <a:pt x="477" y="181"/>
                    <a:pt x="477" y="180"/>
                    <a:pt x="476" y="180"/>
                  </a:cubicBezTo>
                  <a:cubicBezTo>
                    <a:pt x="476" y="180"/>
                    <a:pt x="476" y="180"/>
                    <a:pt x="476" y="180"/>
                  </a:cubicBezTo>
                  <a:cubicBezTo>
                    <a:pt x="464" y="177"/>
                    <a:pt x="451" y="175"/>
                    <a:pt x="439" y="174"/>
                  </a:cubicBezTo>
                  <a:lnTo>
                    <a:pt x="439" y="174"/>
                  </a:lnTo>
                  <a:cubicBezTo>
                    <a:pt x="374" y="170"/>
                    <a:pt x="312" y="198"/>
                    <a:pt x="269" y="246"/>
                  </a:cubicBezTo>
                  <a:lnTo>
                    <a:pt x="269" y="246"/>
                  </a:lnTo>
                  <a:cubicBezTo>
                    <a:pt x="260" y="256"/>
                    <a:pt x="252" y="266"/>
                    <a:pt x="245" y="277"/>
                  </a:cubicBezTo>
                  <a:cubicBezTo>
                    <a:pt x="245" y="277"/>
                    <a:pt x="245" y="277"/>
                    <a:pt x="245" y="277"/>
                  </a:cubicBezTo>
                  <a:cubicBezTo>
                    <a:pt x="238" y="288"/>
                    <a:pt x="233" y="298"/>
                    <a:pt x="228" y="310"/>
                  </a:cubicBezTo>
                  <a:cubicBezTo>
                    <a:pt x="228" y="310"/>
                    <a:pt x="228" y="310"/>
                    <a:pt x="228" y="310"/>
                  </a:cubicBezTo>
                  <a:cubicBezTo>
                    <a:pt x="223" y="321"/>
                    <a:pt x="219" y="333"/>
                    <a:pt x="217" y="345"/>
                  </a:cubicBezTo>
                  <a:cubicBezTo>
                    <a:pt x="206" y="391"/>
                    <a:pt x="210" y="442"/>
                    <a:pt x="235" y="494"/>
                  </a:cubicBezTo>
                  <a:lnTo>
                    <a:pt x="235" y="494"/>
                  </a:lnTo>
                  <a:cubicBezTo>
                    <a:pt x="240" y="505"/>
                    <a:pt x="246" y="516"/>
                    <a:pt x="253" y="527"/>
                  </a:cubicBezTo>
                  <a:lnTo>
                    <a:pt x="253" y="527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DCA98B89-C06C-1AFA-6046-473CE330AD7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88263" y="465138"/>
              <a:ext cx="273050" cy="304800"/>
            </a:xfrm>
            <a:custGeom>
              <a:avLst/>
              <a:gdLst>
                <a:gd name="T0" fmla="*/ 31 w 337"/>
                <a:gd name="T1" fmla="*/ 334 h 370"/>
                <a:gd name="T2" fmla="*/ 55 w 337"/>
                <a:gd name="T3" fmla="*/ 309 h 370"/>
                <a:gd name="T4" fmla="*/ 27 w 337"/>
                <a:gd name="T5" fmla="*/ 282 h 370"/>
                <a:gd name="T6" fmla="*/ 8 w 337"/>
                <a:gd name="T7" fmla="*/ 272 h 370"/>
                <a:gd name="T8" fmla="*/ 31 w 337"/>
                <a:gd name="T9" fmla="*/ 333 h 370"/>
                <a:gd name="T10" fmla="*/ 58 w 337"/>
                <a:gd name="T11" fmla="*/ 370 h 370"/>
                <a:gd name="T12" fmla="*/ 303 w 337"/>
                <a:gd name="T13" fmla="*/ 58 h 370"/>
                <a:gd name="T14" fmla="*/ 58 w 337"/>
                <a:gd name="T15" fmla="*/ 370 h 370"/>
                <a:gd name="T16" fmla="*/ 325 w 337"/>
                <a:gd name="T17" fmla="*/ 18 h 370"/>
                <a:gd name="T18" fmla="*/ 327 w 337"/>
                <a:gd name="T19" fmla="*/ 60 h 370"/>
                <a:gd name="T20" fmla="*/ 322 w 337"/>
                <a:gd name="T21" fmla="*/ 40 h 370"/>
                <a:gd name="T22" fmla="*/ 325 w 337"/>
                <a:gd name="T23" fmla="*/ 18 h 370"/>
                <a:gd name="T24" fmla="*/ 41 w 337"/>
                <a:gd name="T25" fmla="*/ 347 h 370"/>
                <a:gd name="T26" fmla="*/ 186 w 337"/>
                <a:gd name="T27" fmla="*/ 194 h 370"/>
                <a:gd name="T28" fmla="*/ 323 w 337"/>
                <a:gd name="T29" fmla="*/ 13 h 370"/>
                <a:gd name="T30" fmla="*/ 267 w 337"/>
                <a:gd name="T31" fmla="*/ 53 h 370"/>
                <a:gd name="T32" fmla="*/ 145 w 337"/>
                <a:gd name="T33" fmla="*/ 232 h 370"/>
                <a:gd name="T34" fmla="*/ 114 w 337"/>
                <a:gd name="T35" fmla="*/ 274 h 370"/>
                <a:gd name="T36" fmla="*/ 92 w 337"/>
                <a:gd name="T37" fmla="*/ 299 h 370"/>
                <a:gd name="T38" fmla="*/ 75 w 337"/>
                <a:gd name="T39" fmla="*/ 317 h 370"/>
                <a:gd name="T40" fmla="*/ 85 w 337"/>
                <a:gd name="T41" fmla="*/ 299 h 370"/>
                <a:gd name="T42" fmla="*/ 31 w 337"/>
                <a:gd name="T43" fmla="*/ 279 h 370"/>
                <a:gd name="T44" fmla="*/ 73 w 337"/>
                <a:gd name="T45" fmla="*/ 312 h 370"/>
                <a:gd name="T46" fmla="*/ 102 w 337"/>
                <a:gd name="T47" fmla="*/ 279 h 370"/>
                <a:gd name="T48" fmla="*/ 90 w 337"/>
                <a:gd name="T49" fmla="*/ 294 h 370"/>
                <a:gd name="T50" fmla="*/ 110 w 337"/>
                <a:gd name="T51" fmla="*/ 270 h 370"/>
                <a:gd name="T52" fmla="*/ 89 w 337"/>
                <a:gd name="T53" fmla="*/ 226 h 370"/>
                <a:gd name="T54" fmla="*/ 82 w 337"/>
                <a:gd name="T55" fmla="*/ 226 h 370"/>
                <a:gd name="T56" fmla="*/ 102 w 337"/>
                <a:gd name="T57" fmla="*/ 211 h 370"/>
                <a:gd name="T58" fmla="*/ 144 w 337"/>
                <a:gd name="T59" fmla="*/ 199 h 370"/>
                <a:gd name="T60" fmla="*/ 110 w 337"/>
                <a:gd name="T61" fmla="*/ 270 h 370"/>
                <a:gd name="T62" fmla="*/ 128 w 337"/>
                <a:gd name="T63" fmla="*/ 246 h 370"/>
                <a:gd name="T64" fmla="*/ 109 w 337"/>
                <a:gd name="T65" fmla="*/ 214 h 370"/>
                <a:gd name="T66" fmla="*/ 144 w 337"/>
                <a:gd name="T67" fmla="*/ 224 h 370"/>
                <a:gd name="T68" fmla="*/ 153 w 337"/>
                <a:gd name="T69" fmla="*/ 204 h 370"/>
                <a:gd name="T70" fmla="*/ 144 w 337"/>
                <a:gd name="T71" fmla="*/ 224 h 370"/>
                <a:gd name="T72" fmla="*/ 171 w 337"/>
                <a:gd name="T73" fmla="*/ 183 h 370"/>
                <a:gd name="T74" fmla="*/ 154 w 337"/>
                <a:gd name="T75" fmla="*/ 199 h 370"/>
                <a:gd name="T76" fmla="*/ 159 w 337"/>
                <a:gd name="T77" fmla="*/ 202 h 370"/>
                <a:gd name="T78" fmla="*/ 183 w 337"/>
                <a:gd name="T79" fmla="*/ 164 h 370"/>
                <a:gd name="T80" fmla="*/ 94 w 337"/>
                <a:gd name="T81" fmla="*/ 175 h 370"/>
                <a:gd name="T82" fmla="*/ 174 w 337"/>
                <a:gd name="T83" fmla="*/ 178 h 370"/>
                <a:gd name="T84" fmla="*/ 193 w 337"/>
                <a:gd name="T85" fmla="*/ 148 h 370"/>
                <a:gd name="T86" fmla="*/ 54 w 337"/>
                <a:gd name="T87" fmla="*/ 148 h 370"/>
                <a:gd name="T88" fmla="*/ 186 w 337"/>
                <a:gd name="T89" fmla="*/ 159 h 370"/>
                <a:gd name="T90" fmla="*/ 204 w 337"/>
                <a:gd name="T91" fmla="*/ 131 h 370"/>
                <a:gd name="T92" fmla="*/ 110 w 337"/>
                <a:gd name="T93" fmla="*/ 123 h 370"/>
                <a:gd name="T94" fmla="*/ 42 w 337"/>
                <a:gd name="T95" fmla="*/ 99 h 370"/>
                <a:gd name="T96" fmla="*/ 113 w 337"/>
                <a:gd name="T97" fmla="*/ 137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37" h="370">
                  <a:moveTo>
                    <a:pt x="31" y="333"/>
                  </a:moveTo>
                  <a:lnTo>
                    <a:pt x="31" y="333"/>
                  </a:lnTo>
                  <a:cubicBezTo>
                    <a:pt x="31" y="334"/>
                    <a:pt x="31" y="334"/>
                    <a:pt x="31" y="334"/>
                  </a:cubicBezTo>
                  <a:cubicBezTo>
                    <a:pt x="33" y="337"/>
                    <a:pt x="35" y="340"/>
                    <a:pt x="37" y="343"/>
                  </a:cubicBezTo>
                  <a:cubicBezTo>
                    <a:pt x="48" y="334"/>
                    <a:pt x="59" y="325"/>
                    <a:pt x="68" y="316"/>
                  </a:cubicBezTo>
                  <a:cubicBezTo>
                    <a:pt x="64" y="313"/>
                    <a:pt x="59" y="311"/>
                    <a:pt x="55" y="309"/>
                  </a:cubicBezTo>
                  <a:cubicBezTo>
                    <a:pt x="48" y="316"/>
                    <a:pt x="42" y="320"/>
                    <a:pt x="29" y="320"/>
                  </a:cubicBezTo>
                  <a:cubicBezTo>
                    <a:pt x="27" y="320"/>
                    <a:pt x="26" y="318"/>
                    <a:pt x="27" y="316"/>
                  </a:cubicBezTo>
                  <a:cubicBezTo>
                    <a:pt x="29" y="309"/>
                    <a:pt x="27" y="291"/>
                    <a:pt x="27" y="282"/>
                  </a:cubicBezTo>
                  <a:cubicBezTo>
                    <a:pt x="26" y="280"/>
                    <a:pt x="25" y="278"/>
                    <a:pt x="24" y="276"/>
                  </a:cubicBezTo>
                  <a:cubicBezTo>
                    <a:pt x="20" y="277"/>
                    <a:pt x="16" y="277"/>
                    <a:pt x="10" y="277"/>
                  </a:cubicBezTo>
                  <a:cubicBezTo>
                    <a:pt x="7" y="277"/>
                    <a:pt x="6" y="274"/>
                    <a:pt x="8" y="272"/>
                  </a:cubicBezTo>
                  <a:cubicBezTo>
                    <a:pt x="17" y="264"/>
                    <a:pt x="16" y="253"/>
                    <a:pt x="17" y="238"/>
                  </a:cubicBezTo>
                  <a:cubicBezTo>
                    <a:pt x="12" y="241"/>
                    <a:pt x="4" y="247"/>
                    <a:pt x="0" y="249"/>
                  </a:cubicBezTo>
                  <a:cubicBezTo>
                    <a:pt x="4" y="288"/>
                    <a:pt x="17" y="313"/>
                    <a:pt x="31" y="333"/>
                  </a:cubicBezTo>
                  <a:lnTo>
                    <a:pt x="31" y="333"/>
                  </a:lnTo>
                  <a:close/>
                  <a:moveTo>
                    <a:pt x="58" y="370"/>
                  </a:moveTo>
                  <a:lnTo>
                    <a:pt x="58" y="370"/>
                  </a:lnTo>
                  <a:cubicBezTo>
                    <a:pt x="173" y="293"/>
                    <a:pt x="218" y="153"/>
                    <a:pt x="321" y="65"/>
                  </a:cubicBezTo>
                  <a:lnTo>
                    <a:pt x="306" y="62"/>
                  </a:lnTo>
                  <a:cubicBezTo>
                    <a:pt x="303" y="61"/>
                    <a:pt x="303" y="61"/>
                    <a:pt x="303" y="58"/>
                  </a:cubicBezTo>
                  <a:lnTo>
                    <a:pt x="306" y="37"/>
                  </a:lnTo>
                  <a:cubicBezTo>
                    <a:pt x="211" y="133"/>
                    <a:pt x="158" y="292"/>
                    <a:pt x="50" y="360"/>
                  </a:cubicBezTo>
                  <a:cubicBezTo>
                    <a:pt x="53" y="363"/>
                    <a:pt x="55" y="366"/>
                    <a:pt x="58" y="370"/>
                  </a:cubicBezTo>
                  <a:lnTo>
                    <a:pt x="58" y="370"/>
                  </a:lnTo>
                  <a:close/>
                  <a:moveTo>
                    <a:pt x="325" y="18"/>
                  </a:moveTo>
                  <a:lnTo>
                    <a:pt x="325" y="18"/>
                  </a:lnTo>
                  <a:cubicBezTo>
                    <a:pt x="321" y="22"/>
                    <a:pt x="316" y="26"/>
                    <a:pt x="312" y="30"/>
                  </a:cubicBezTo>
                  <a:lnTo>
                    <a:pt x="309" y="57"/>
                  </a:lnTo>
                  <a:lnTo>
                    <a:pt x="327" y="60"/>
                  </a:lnTo>
                  <a:cubicBezTo>
                    <a:pt x="330" y="58"/>
                    <a:pt x="333" y="55"/>
                    <a:pt x="337" y="52"/>
                  </a:cubicBezTo>
                  <a:lnTo>
                    <a:pt x="334" y="46"/>
                  </a:lnTo>
                  <a:cubicBezTo>
                    <a:pt x="329" y="47"/>
                    <a:pt x="324" y="45"/>
                    <a:pt x="322" y="40"/>
                  </a:cubicBezTo>
                  <a:cubicBezTo>
                    <a:pt x="320" y="34"/>
                    <a:pt x="323" y="29"/>
                    <a:pt x="328" y="27"/>
                  </a:cubicBezTo>
                  <a:lnTo>
                    <a:pt x="325" y="18"/>
                  </a:lnTo>
                  <a:lnTo>
                    <a:pt x="325" y="18"/>
                  </a:lnTo>
                  <a:close/>
                  <a:moveTo>
                    <a:pt x="75" y="317"/>
                  </a:moveTo>
                  <a:lnTo>
                    <a:pt x="75" y="317"/>
                  </a:lnTo>
                  <a:cubicBezTo>
                    <a:pt x="64" y="328"/>
                    <a:pt x="53" y="338"/>
                    <a:pt x="41" y="347"/>
                  </a:cubicBezTo>
                  <a:lnTo>
                    <a:pt x="41" y="348"/>
                  </a:lnTo>
                  <a:cubicBezTo>
                    <a:pt x="43" y="351"/>
                    <a:pt x="45" y="353"/>
                    <a:pt x="47" y="355"/>
                  </a:cubicBezTo>
                  <a:cubicBezTo>
                    <a:pt x="103" y="320"/>
                    <a:pt x="145" y="259"/>
                    <a:pt x="186" y="194"/>
                  </a:cubicBezTo>
                  <a:cubicBezTo>
                    <a:pt x="221" y="138"/>
                    <a:pt x="259" y="75"/>
                    <a:pt x="307" y="27"/>
                  </a:cubicBezTo>
                  <a:cubicBezTo>
                    <a:pt x="307" y="27"/>
                    <a:pt x="308" y="27"/>
                    <a:pt x="308" y="26"/>
                  </a:cubicBezTo>
                  <a:cubicBezTo>
                    <a:pt x="313" y="22"/>
                    <a:pt x="318" y="17"/>
                    <a:pt x="323" y="13"/>
                  </a:cubicBezTo>
                  <a:lnTo>
                    <a:pt x="319" y="0"/>
                  </a:lnTo>
                  <a:cubicBezTo>
                    <a:pt x="300" y="15"/>
                    <a:pt x="283" y="33"/>
                    <a:pt x="267" y="52"/>
                  </a:cubicBezTo>
                  <a:cubicBezTo>
                    <a:pt x="267" y="52"/>
                    <a:pt x="267" y="53"/>
                    <a:pt x="267" y="53"/>
                  </a:cubicBezTo>
                  <a:cubicBezTo>
                    <a:pt x="236" y="90"/>
                    <a:pt x="210" y="132"/>
                    <a:pt x="185" y="171"/>
                  </a:cubicBezTo>
                  <a:cubicBezTo>
                    <a:pt x="172" y="191"/>
                    <a:pt x="159" y="212"/>
                    <a:pt x="145" y="232"/>
                  </a:cubicBezTo>
                  <a:cubicBezTo>
                    <a:pt x="145" y="232"/>
                    <a:pt x="145" y="232"/>
                    <a:pt x="145" y="232"/>
                  </a:cubicBezTo>
                  <a:cubicBezTo>
                    <a:pt x="139" y="241"/>
                    <a:pt x="133" y="249"/>
                    <a:pt x="127" y="256"/>
                  </a:cubicBezTo>
                  <a:cubicBezTo>
                    <a:pt x="127" y="257"/>
                    <a:pt x="127" y="257"/>
                    <a:pt x="127" y="257"/>
                  </a:cubicBezTo>
                  <a:cubicBezTo>
                    <a:pt x="122" y="263"/>
                    <a:pt x="118" y="269"/>
                    <a:pt x="114" y="274"/>
                  </a:cubicBezTo>
                  <a:cubicBezTo>
                    <a:pt x="113" y="274"/>
                    <a:pt x="113" y="275"/>
                    <a:pt x="113" y="275"/>
                  </a:cubicBezTo>
                  <a:cubicBezTo>
                    <a:pt x="107" y="283"/>
                    <a:pt x="100" y="291"/>
                    <a:pt x="93" y="298"/>
                  </a:cubicBezTo>
                  <a:cubicBezTo>
                    <a:pt x="93" y="299"/>
                    <a:pt x="93" y="299"/>
                    <a:pt x="92" y="299"/>
                  </a:cubicBezTo>
                  <a:cubicBezTo>
                    <a:pt x="87" y="305"/>
                    <a:pt x="81" y="311"/>
                    <a:pt x="75" y="317"/>
                  </a:cubicBezTo>
                  <a:lnTo>
                    <a:pt x="75" y="317"/>
                  </a:lnTo>
                  <a:lnTo>
                    <a:pt x="75" y="317"/>
                  </a:lnTo>
                  <a:close/>
                  <a:moveTo>
                    <a:pt x="73" y="312"/>
                  </a:moveTo>
                  <a:lnTo>
                    <a:pt x="73" y="312"/>
                  </a:lnTo>
                  <a:cubicBezTo>
                    <a:pt x="77" y="307"/>
                    <a:pt x="81" y="303"/>
                    <a:pt x="85" y="299"/>
                  </a:cubicBezTo>
                  <a:cubicBezTo>
                    <a:pt x="59" y="295"/>
                    <a:pt x="44" y="282"/>
                    <a:pt x="39" y="267"/>
                  </a:cubicBezTo>
                  <a:cubicBezTo>
                    <a:pt x="35" y="270"/>
                    <a:pt x="32" y="273"/>
                    <a:pt x="29" y="274"/>
                  </a:cubicBezTo>
                  <a:cubicBezTo>
                    <a:pt x="30" y="276"/>
                    <a:pt x="31" y="277"/>
                    <a:pt x="31" y="279"/>
                  </a:cubicBezTo>
                  <a:cubicBezTo>
                    <a:pt x="32" y="279"/>
                    <a:pt x="32" y="279"/>
                    <a:pt x="32" y="280"/>
                  </a:cubicBezTo>
                  <a:cubicBezTo>
                    <a:pt x="43" y="297"/>
                    <a:pt x="55" y="302"/>
                    <a:pt x="73" y="312"/>
                  </a:cubicBezTo>
                  <a:lnTo>
                    <a:pt x="73" y="312"/>
                  </a:lnTo>
                  <a:close/>
                  <a:moveTo>
                    <a:pt x="90" y="294"/>
                  </a:moveTo>
                  <a:lnTo>
                    <a:pt x="90" y="294"/>
                  </a:lnTo>
                  <a:cubicBezTo>
                    <a:pt x="94" y="289"/>
                    <a:pt x="98" y="284"/>
                    <a:pt x="102" y="279"/>
                  </a:cubicBezTo>
                  <a:cubicBezTo>
                    <a:pt x="54" y="293"/>
                    <a:pt x="24" y="217"/>
                    <a:pt x="106" y="186"/>
                  </a:cubicBezTo>
                  <a:cubicBezTo>
                    <a:pt x="100" y="184"/>
                    <a:pt x="94" y="182"/>
                    <a:pt x="88" y="179"/>
                  </a:cubicBezTo>
                  <a:cubicBezTo>
                    <a:pt x="35" y="203"/>
                    <a:pt x="17" y="284"/>
                    <a:pt x="90" y="294"/>
                  </a:cubicBezTo>
                  <a:lnTo>
                    <a:pt x="90" y="294"/>
                  </a:lnTo>
                  <a:close/>
                  <a:moveTo>
                    <a:pt x="110" y="270"/>
                  </a:moveTo>
                  <a:lnTo>
                    <a:pt x="110" y="270"/>
                  </a:lnTo>
                  <a:cubicBezTo>
                    <a:pt x="114" y="265"/>
                    <a:pt x="118" y="260"/>
                    <a:pt x="122" y="254"/>
                  </a:cubicBezTo>
                  <a:cubicBezTo>
                    <a:pt x="124" y="240"/>
                    <a:pt x="120" y="224"/>
                    <a:pt x="103" y="216"/>
                  </a:cubicBezTo>
                  <a:cubicBezTo>
                    <a:pt x="98" y="219"/>
                    <a:pt x="93" y="222"/>
                    <a:pt x="89" y="226"/>
                  </a:cubicBezTo>
                  <a:cubicBezTo>
                    <a:pt x="115" y="230"/>
                    <a:pt x="115" y="263"/>
                    <a:pt x="91" y="263"/>
                  </a:cubicBezTo>
                  <a:cubicBezTo>
                    <a:pt x="72" y="263"/>
                    <a:pt x="73" y="239"/>
                    <a:pt x="81" y="227"/>
                  </a:cubicBezTo>
                  <a:cubicBezTo>
                    <a:pt x="81" y="227"/>
                    <a:pt x="82" y="226"/>
                    <a:pt x="82" y="226"/>
                  </a:cubicBezTo>
                  <a:lnTo>
                    <a:pt x="82" y="226"/>
                  </a:lnTo>
                  <a:cubicBezTo>
                    <a:pt x="86" y="221"/>
                    <a:pt x="92" y="216"/>
                    <a:pt x="101" y="211"/>
                  </a:cubicBezTo>
                  <a:cubicBezTo>
                    <a:pt x="101" y="211"/>
                    <a:pt x="101" y="211"/>
                    <a:pt x="102" y="211"/>
                  </a:cubicBezTo>
                  <a:cubicBezTo>
                    <a:pt x="108" y="208"/>
                    <a:pt x="116" y="205"/>
                    <a:pt x="125" y="203"/>
                  </a:cubicBezTo>
                  <a:cubicBezTo>
                    <a:pt x="125" y="202"/>
                    <a:pt x="126" y="202"/>
                    <a:pt x="126" y="202"/>
                  </a:cubicBezTo>
                  <a:cubicBezTo>
                    <a:pt x="131" y="201"/>
                    <a:pt x="137" y="200"/>
                    <a:pt x="144" y="199"/>
                  </a:cubicBezTo>
                  <a:cubicBezTo>
                    <a:pt x="139" y="197"/>
                    <a:pt x="133" y="195"/>
                    <a:pt x="127" y="193"/>
                  </a:cubicBezTo>
                  <a:cubicBezTo>
                    <a:pt x="123" y="192"/>
                    <a:pt x="119" y="190"/>
                    <a:pt x="115" y="189"/>
                  </a:cubicBezTo>
                  <a:cubicBezTo>
                    <a:pt x="26" y="218"/>
                    <a:pt x="62" y="296"/>
                    <a:pt x="110" y="270"/>
                  </a:cubicBezTo>
                  <a:lnTo>
                    <a:pt x="110" y="270"/>
                  </a:lnTo>
                  <a:close/>
                  <a:moveTo>
                    <a:pt x="128" y="246"/>
                  </a:moveTo>
                  <a:lnTo>
                    <a:pt x="128" y="246"/>
                  </a:lnTo>
                  <a:cubicBezTo>
                    <a:pt x="132" y="241"/>
                    <a:pt x="136" y="235"/>
                    <a:pt x="140" y="230"/>
                  </a:cubicBezTo>
                  <a:cubicBezTo>
                    <a:pt x="139" y="225"/>
                    <a:pt x="133" y="215"/>
                    <a:pt x="125" y="208"/>
                  </a:cubicBezTo>
                  <a:cubicBezTo>
                    <a:pt x="120" y="210"/>
                    <a:pt x="114" y="211"/>
                    <a:pt x="109" y="214"/>
                  </a:cubicBezTo>
                  <a:cubicBezTo>
                    <a:pt x="123" y="221"/>
                    <a:pt x="128" y="234"/>
                    <a:pt x="128" y="246"/>
                  </a:cubicBezTo>
                  <a:lnTo>
                    <a:pt x="128" y="246"/>
                  </a:lnTo>
                  <a:close/>
                  <a:moveTo>
                    <a:pt x="144" y="224"/>
                  </a:moveTo>
                  <a:lnTo>
                    <a:pt x="144" y="224"/>
                  </a:lnTo>
                  <a:cubicBezTo>
                    <a:pt x="148" y="218"/>
                    <a:pt x="152" y="212"/>
                    <a:pt x="156" y="206"/>
                  </a:cubicBezTo>
                  <a:cubicBezTo>
                    <a:pt x="155" y="205"/>
                    <a:pt x="154" y="205"/>
                    <a:pt x="153" y="204"/>
                  </a:cubicBezTo>
                  <a:cubicBezTo>
                    <a:pt x="147" y="205"/>
                    <a:pt x="140" y="205"/>
                    <a:pt x="132" y="207"/>
                  </a:cubicBezTo>
                  <a:cubicBezTo>
                    <a:pt x="137" y="212"/>
                    <a:pt x="141" y="219"/>
                    <a:pt x="144" y="224"/>
                  </a:cubicBezTo>
                  <a:lnTo>
                    <a:pt x="144" y="224"/>
                  </a:lnTo>
                  <a:close/>
                  <a:moveTo>
                    <a:pt x="159" y="202"/>
                  </a:moveTo>
                  <a:lnTo>
                    <a:pt x="159" y="202"/>
                  </a:lnTo>
                  <a:cubicBezTo>
                    <a:pt x="163" y="195"/>
                    <a:pt x="167" y="189"/>
                    <a:pt x="171" y="183"/>
                  </a:cubicBezTo>
                  <a:cubicBezTo>
                    <a:pt x="156" y="179"/>
                    <a:pt x="127" y="181"/>
                    <a:pt x="110" y="181"/>
                  </a:cubicBezTo>
                  <a:cubicBezTo>
                    <a:pt x="116" y="184"/>
                    <a:pt x="122" y="186"/>
                    <a:pt x="129" y="188"/>
                  </a:cubicBezTo>
                  <a:cubicBezTo>
                    <a:pt x="138" y="191"/>
                    <a:pt x="147" y="194"/>
                    <a:pt x="154" y="199"/>
                  </a:cubicBezTo>
                  <a:cubicBezTo>
                    <a:pt x="155" y="199"/>
                    <a:pt x="155" y="199"/>
                    <a:pt x="155" y="199"/>
                  </a:cubicBezTo>
                  <a:cubicBezTo>
                    <a:pt x="156" y="200"/>
                    <a:pt x="158" y="201"/>
                    <a:pt x="159" y="202"/>
                  </a:cubicBezTo>
                  <a:lnTo>
                    <a:pt x="159" y="202"/>
                  </a:lnTo>
                  <a:close/>
                  <a:moveTo>
                    <a:pt x="174" y="178"/>
                  </a:moveTo>
                  <a:lnTo>
                    <a:pt x="174" y="178"/>
                  </a:lnTo>
                  <a:cubicBezTo>
                    <a:pt x="177" y="173"/>
                    <a:pt x="180" y="169"/>
                    <a:pt x="183" y="164"/>
                  </a:cubicBezTo>
                  <a:cubicBezTo>
                    <a:pt x="166" y="159"/>
                    <a:pt x="138" y="160"/>
                    <a:pt x="121" y="160"/>
                  </a:cubicBezTo>
                  <a:cubicBezTo>
                    <a:pt x="100" y="161"/>
                    <a:pt x="79" y="161"/>
                    <a:pt x="62" y="157"/>
                  </a:cubicBezTo>
                  <a:cubicBezTo>
                    <a:pt x="71" y="165"/>
                    <a:pt x="82" y="170"/>
                    <a:pt x="94" y="175"/>
                  </a:cubicBezTo>
                  <a:cubicBezTo>
                    <a:pt x="102" y="177"/>
                    <a:pt x="123" y="175"/>
                    <a:pt x="130" y="175"/>
                  </a:cubicBezTo>
                  <a:cubicBezTo>
                    <a:pt x="146" y="175"/>
                    <a:pt x="163" y="175"/>
                    <a:pt x="174" y="178"/>
                  </a:cubicBezTo>
                  <a:lnTo>
                    <a:pt x="174" y="178"/>
                  </a:lnTo>
                  <a:close/>
                  <a:moveTo>
                    <a:pt x="186" y="159"/>
                  </a:moveTo>
                  <a:lnTo>
                    <a:pt x="186" y="159"/>
                  </a:lnTo>
                  <a:cubicBezTo>
                    <a:pt x="188" y="155"/>
                    <a:pt x="191" y="152"/>
                    <a:pt x="193" y="148"/>
                  </a:cubicBezTo>
                  <a:cubicBezTo>
                    <a:pt x="171" y="139"/>
                    <a:pt x="136" y="142"/>
                    <a:pt x="113" y="142"/>
                  </a:cubicBezTo>
                  <a:cubicBezTo>
                    <a:pt x="87" y="142"/>
                    <a:pt x="60" y="141"/>
                    <a:pt x="43" y="126"/>
                  </a:cubicBezTo>
                  <a:cubicBezTo>
                    <a:pt x="46" y="135"/>
                    <a:pt x="50" y="142"/>
                    <a:pt x="54" y="148"/>
                  </a:cubicBezTo>
                  <a:cubicBezTo>
                    <a:pt x="80" y="159"/>
                    <a:pt x="128" y="153"/>
                    <a:pt x="158" y="155"/>
                  </a:cubicBezTo>
                  <a:cubicBezTo>
                    <a:pt x="168" y="155"/>
                    <a:pt x="178" y="156"/>
                    <a:pt x="186" y="159"/>
                  </a:cubicBezTo>
                  <a:lnTo>
                    <a:pt x="186" y="159"/>
                  </a:lnTo>
                  <a:close/>
                  <a:moveTo>
                    <a:pt x="196" y="143"/>
                  </a:moveTo>
                  <a:lnTo>
                    <a:pt x="196" y="143"/>
                  </a:lnTo>
                  <a:cubicBezTo>
                    <a:pt x="199" y="139"/>
                    <a:pt x="201" y="135"/>
                    <a:pt x="204" y="131"/>
                  </a:cubicBezTo>
                  <a:cubicBezTo>
                    <a:pt x="195" y="128"/>
                    <a:pt x="187" y="126"/>
                    <a:pt x="178" y="125"/>
                  </a:cubicBezTo>
                  <a:cubicBezTo>
                    <a:pt x="178" y="125"/>
                    <a:pt x="178" y="125"/>
                    <a:pt x="177" y="125"/>
                  </a:cubicBezTo>
                  <a:cubicBezTo>
                    <a:pt x="155" y="121"/>
                    <a:pt x="133" y="122"/>
                    <a:pt x="110" y="123"/>
                  </a:cubicBezTo>
                  <a:cubicBezTo>
                    <a:pt x="95" y="123"/>
                    <a:pt x="81" y="122"/>
                    <a:pt x="69" y="118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58" y="115"/>
                    <a:pt x="49" y="109"/>
                    <a:pt x="42" y="99"/>
                  </a:cubicBezTo>
                  <a:cubicBezTo>
                    <a:pt x="41" y="100"/>
                    <a:pt x="40" y="101"/>
                    <a:pt x="39" y="102"/>
                  </a:cubicBezTo>
                  <a:cubicBezTo>
                    <a:pt x="40" y="107"/>
                    <a:pt x="40" y="111"/>
                    <a:pt x="41" y="115"/>
                  </a:cubicBezTo>
                  <a:cubicBezTo>
                    <a:pt x="55" y="134"/>
                    <a:pt x="83" y="137"/>
                    <a:pt x="113" y="137"/>
                  </a:cubicBezTo>
                  <a:cubicBezTo>
                    <a:pt x="138" y="137"/>
                    <a:pt x="173" y="133"/>
                    <a:pt x="196" y="143"/>
                  </a:cubicBezTo>
                  <a:lnTo>
                    <a:pt x="196" y="143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2" name="Freeform 9">
              <a:extLst>
                <a:ext uri="{FF2B5EF4-FFF2-40B4-BE49-F238E27FC236}">
                  <a16:creationId xmlns:a16="http://schemas.microsoft.com/office/drawing/2014/main" id="{6CE97323-EA31-B978-ED66-B1F83219FC6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13650" y="406400"/>
              <a:ext cx="296863" cy="406400"/>
            </a:xfrm>
            <a:custGeom>
              <a:avLst/>
              <a:gdLst>
                <a:gd name="T0" fmla="*/ 366 w 366"/>
                <a:gd name="T1" fmla="*/ 110 h 496"/>
                <a:gd name="T2" fmla="*/ 303 w 366"/>
                <a:gd name="T3" fmla="*/ 97 h 496"/>
                <a:gd name="T4" fmla="*/ 328 w 366"/>
                <a:gd name="T5" fmla="*/ 122 h 496"/>
                <a:gd name="T6" fmla="*/ 47 w 366"/>
                <a:gd name="T7" fmla="*/ 454 h 496"/>
                <a:gd name="T8" fmla="*/ 91 w 366"/>
                <a:gd name="T9" fmla="*/ 402 h 496"/>
                <a:gd name="T10" fmla="*/ 89 w 366"/>
                <a:gd name="T11" fmla="*/ 397 h 496"/>
                <a:gd name="T12" fmla="*/ 47 w 366"/>
                <a:gd name="T13" fmla="*/ 454 h 496"/>
                <a:gd name="T14" fmla="*/ 101 w 366"/>
                <a:gd name="T15" fmla="*/ 421 h 496"/>
                <a:gd name="T16" fmla="*/ 119 w 366"/>
                <a:gd name="T17" fmla="*/ 448 h 496"/>
                <a:gd name="T18" fmla="*/ 69 w 366"/>
                <a:gd name="T19" fmla="*/ 471 h 496"/>
                <a:gd name="T20" fmla="*/ 101 w 366"/>
                <a:gd name="T21" fmla="*/ 421 h 496"/>
                <a:gd name="T22" fmla="*/ 82 w 366"/>
                <a:gd name="T23" fmla="*/ 381 h 496"/>
                <a:gd name="T24" fmla="*/ 28 w 366"/>
                <a:gd name="T25" fmla="*/ 378 h 496"/>
                <a:gd name="T26" fmla="*/ 7 w 366"/>
                <a:gd name="T27" fmla="*/ 362 h 496"/>
                <a:gd name="T28" fmla="*/ 6 w 366"/>
                <a:gd name="T29" fmla="*/ 357 h 496"/>
                <a:gd name="T30" fmla="*/ 68 w 366"/>
                <a:gd name="T31" fmla="*/ 329 h 496"/>
                <a:gd name="T32" fmla="*/ 67 w 366"/>
                <a:gd name="T33" fmla="*/ 324 h 496"/>
                <a:gd name="T34" fmla="*/ 6 w 366"/>
                <a:gd name="T35" fmla="*/ 357 h 496"/>
                <a:gd name="T36" fmla="*/ 0 w 366"/>
                <a:gd name="T37" fmla="*/ 302 h 496"/>
                <a:gd name="T38" fmla="*/ 15 w 366"/>
                <a:gd name="T39" fmla="*/ 284 h 496"/>
                <a:gd name="T40" fmla="*/ 67 w 366"/>
                <a:gd name="T41" fmla="*/ 267 h 496"/>
                <a:gd name="T42" fmla="*/ 0 w 366"/>
                <a:gd name="T43" fmla="*/ 302 h 496"/>
                <a:gd name="T44" fmla="*/ 68 w 366"/>
                <a:gd name="T45" fmla="*/ 262 h 496"/>
                <a:gd name="T46" fmla="*/ 23 w 366"/>
                <a:gd name="T47" fmla="*/ 228 h 496"/>
                <a:gd name="T48" fmla="*/ 17 w 366"/>
                <a:gd name="T49" fmla="*/ 202 h 496"/>
                <a:gd name="T50" fmla="*/ 19 w 366"/>
                <a:gd name="T51" fmla="*/ 196 h 496"/>
                <a:gd name="T52" fmla="*/ 82 w 366"/>
                <a:gd name="T53" fmla="*/ 213 h 496"/>
                <a:gd name="T54" fmla="*/ 84 w 366"/>
                <a:gd name="T55" fmla="*/ 208 h 496"/>
                <a:gd name="T56" fmla="*/ 19 w 366"/>
                <a:gd name="T57" fmla="*/ 196 h 496"/>
                <a:gd name="T58" fmla="*/ 40 w 366"/>
                <a:gd name="T59" fmla="*/ 149 h 496"/>
                <a:gd name="T60" fmla="*/ 60 w 366"/>
                <a:gd name="T61" fmla="*/ 142 h 496"/>
                <a:gd name="T62" fmla="*/ 111 w 366"/>
                <a:gd name="T63" fmla="*/ 162 h 496"/>
                <a:gd name="T64" fmla="*/ 40 w 366"/>
                <a:gd name="T65" fmla="*/ 149 h 496"/>
                <a:gd name="T66" fmla="*/ 114 w 366"/>
                <a:gd name="T67" fmla="*/ 157 h 496"/>
                <a:gd name="T68" fmla="*/ 95 w 366"/>
                <a:gd name="T69" fmla="*/ 99 h 496"/>
                <a:gd name="T70" fmla="*/ 102 w 366"/>
                <a:gd name="T71" fmla="*/ 72 h 496"/>
                <a:gd name="T72" fmla="*/ 106 w 366"/>
                <a:gd name="T73" fmla="*/ 69 h 496"/>
                <a:gd name="T74" fmla="*/ 150 w 366"/>
                <a:gd name="T75" fmla="*/ 121 h 496"/>
                <a:gd name="T76" fmla="*/ 155 w 366"/>
                <a:gd name="T77" fmla="*/ 117 h 496"/>
                <a:gd name="T78" fmla="*/ 106 w 366"/>
                <a:gd name="T79" fmla="*/ 69 h 496"/>
                <a:gd name="T80" fmla="*/ 149 w 366"/>
                <a:gd name="T81" fmla="*/ 37 h 496"/>
                <a:gd name="T82" fmla="*/ 170 w 366"/>
                <a:gd name="T83" fmla="*/ 42 h 496"/>
                <a:gd name="T84" fmla="*/ 200 w 366"/>
                <a:gd name="T85" fmla="*/ 90 h 496"/>
                <a:gd name="T86" fmla="*/ 149 w 366"/>
                <a:gd name="T87" fmla="*/ 37 h 496"/>
                <a:gd name="T88" fmla="*/ 206 w 366"/>
                <a:gd name="T89" fmla="*/ 88 h 496"/>
                <a:gd name="T90" fmla="*/ 222 w 366"/>
                <a:gd name="T91" fmla="*/ 21 h 496"/>
                <a:gd name="T92" fmla="*/ 243 w 366"/>
                <a:gd name="T93" fmla="*/ 0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66" h="496">
                  <a:moveTo>
                    <a:pt x="358" y="119"/>
                  </a:moveTo>
                  <a:lnTo>
                    <a:pt x="358" y="119"/>
                  </a:lnTo>
                  <a:cubicBezTo>
                    <a:pt x="360" y="116"/>
                    <a:pt x="363" y="113"/>
                    <a:pt x="366" y="110"/>
                  </a:cubicBezTo>
                  <a:cubicBezTo>
                    <a:pt x="351" y="105"/>
                    <a:pt x="337" y="102"/>
                    <a:pt x="323" y="99"/>
                  </a:cubicBezTo>
                  <a:cubicBezTo>
                    <a:pt x="323" y="99"/>
                    <a:pt x="322" y="99"/>
                    <a:pt x="322" y="99"/>
                  </a:cubicBezTo>
                  <a:cubicBezTo>
                    <a:pt x="316" y="98"/>
                    <a:pt x="309" y="98"/>
                    <a:pt x="303" y="97"/>
                  </a:cubicBezTo>
                  <a:cubicBezTo>
                    <a:pt x="305" y="101"/>
                    <a:pt x="307" y="106"/>
                    <a:pt x="307" y="112"/>
                  </a:cubicBezTo>
                  <a:cubicBezTo>
                    <a:pt x="310" y="115"/>
                    <a:pt x="312" y="119"/>
                    <a:pt x="312" y="123"/>
                  </a:cubicBezTo>
                  <a:cubicBezTo>
                    <a:pt x="316" y="121"/>
                    <a:pt x="322" y="120"/>
                    <a:pt x="328" y="122"/>
                  </a:cubicBezTo>
                  <a:cubicBezTo>
                    <a:pt x="333" y="111"/>
                    <a:pt x="348" y="109"/>
                    <a:pt x="358" y="119"/>
                  </a:cubicBezTo>
                  <a:lnTo>
                    <a:pt x="358" y="119"/>
                  </a:lnTo>
                  <a:close/>
                  <a:moveTo>
                    <a:pt x="47" y="454"/>
                  </a:moveTo>
                  <a:lnTo>
                    <a:pt x="47" y="454"/>
                  </a:lnTo>
                  <a:lnTo>
                    <a:pt x="98" y="416"/>
                  </a:lnTo>
                  <a:cubicBezTo>
                    <a:pt x="96" y="411"/>
                    <a:pt x="93" y="407"/>
                    <a:pt x="91" y="402"/>
                  </a:cubicBezTo>
                  <a:lnTo>
                    <a:pt x="48" y="429"/>
                  </a:lnTo>
                  <a:cubicBezTo>
                    <a:pt x="45" y="431"/>
                    <a:pt x="42" y="426"/>
                    <a:pt x="45" y="424"/>
                  </a:cubicBezTo>
                  <a:lnTo>
                    <a:pt x="89" y="397"/>
                  </a:lnTo>
                  <a:cubicBezTo>
                    <a:pt x="87" y="394"/>
                    <a:pt x="85" y="390"/>
                    <a:pt x="84" y="386"/>
                  </a:cubicBezTo>
                  <a:lnTo>
                    <a:pt x="25" y="414"/>
                  </a:lnTo>
                  <a:cubicBezTo>
                    <a:pt x="31" y="427"/>
                    <a:pt x="38" y="441"/>
                    <a:pt x="47" y="454"/>
                  </a:cubicBezTo>
                  <a:lnTo>
                    <a:pt x="47" y="454"/>
                  </a:lnTo>
                  <a:close/>
                  <a:moveTo>
                    <a:pt x="101" y="421"/>
                  </a:moveTo>
                  <a:lnTo>
                    <a:pt x="101" y="421"/>
                  </a:lnTo>
                  <a:lnTo>
                    <a:pt x="50" y="459"/>
                  </a:lnTo>
                  <a:cubicBezTo>
                    <a:pt x="58" y="472"/>
                    <a:pt x="68" y="484"/>
                    <a:pt x="79" y="496"/>
                  </a:cubicBezTo>
                  <a:lnTo>
                    <a:pt x="119" y="448"/>
                  </a:lnTo>
                  <a:cubicBezTo>
                    <a:pt x="116" y="445"/>
                    <a:pt x="114" y="441"/>
                    <a:pt x="111" y="437"/>
                  </a:cubicBezTo>
                  <a:lnTo>
                    <a:pt x="73" y="475"/>
                  </a:lnTo>
                  <a:cubicBezTo>
                    <a:pt x="70" y="478"/>
                    <a:pt x="67" y="474"/>
                    <a:pt x="69" y="471"/>
                  </a:cubicBezTo>
                  <a:lnTo>
                    <a:pt x="108" y="433"/>
                  </a:lnTo>
                  <a:cubicBezTo>
                    <a:pt x="106" y="429"/>
                    <a:pt x="103" y="425"/>
                    <a:pt x="101" y="421"/>
                  </a:cubicBezTo>
                  <a:lnTo>
                    <a:pt x="101" y="421"/>
                  </a:lnTo>
                  <a:close/>
                  <a:moveTo>
                    <a:pt x="23" y="408"/>
                  </a:moveTo>
                  <a:lnTo>
                    <a:pt x="23" y="408"/>
                  </a:lnTo>
                  <a:lnTo>
                    <a:pt x="82" y="381"/>
                  </a:lnTo>
                  <a:cubicBezTo>
                    <a:pt x="80" y="377"/>
                    <a:pt x="79" y="373"/>
                    <a:pt x="78" y="369"/>
                  </a:cubicBezTo>
                  <a:lnTo>
                    <a:pt x="29" y="384"/>
                  </a:lnTo>
                  <a:cubicBezTo>
                    <a:pt x="26" y="385"/>
                    <a:pt x="24" y="379"/>
                    <a:pt x="28" y="378"/>
                  </a:cubicBezTo>
                  <a:lnTo>
                    <a:pt x="76" y="364"/>
                  </a:lnTo>
                  <a:cubicBezTo>
                    <a:pt x="74" y="359"/>
                    <a:pt x="73" y="354"/>
                    <a:pt x="72" y="348"/>
                  </a:cubicBezTo>
                  <a:lnTo>
                    <a:pt x="7" y="362"/>
                  </a:lnTo>
                  <a:cubicBezTo>
                    <a:pt x="11" y="378"/>
                    <a:pt x="16" y="393"/>
                    <a:pt x="23" y="408"/>
                  </a:cubicBezTo>
                  <a:lnTo>
                    <a:pt x="23" y="408"/>
                  </a:lnTo>
                  <a:close/>
                  <a:moveTo>
                    <a:pt x="6" y="357"/>
                  </a:moveTo>
                  <a:lnTo>
                    <a:pt x="6" y="357"/>
                  </a:lnTo>
                  <a:lnTo>
                    <a:pt x="70" y="343"/>
                  </a:lnTo>
                  <a:cubicBezTo>
                    <a:pt x="69" y="338"/>
                    <a:pt x="69" y="334"/>
                    <a:pt x="68" y="329"/>
                  </a:cubicBezTo>
                  <a:lnTo>
                    <a:pt x="17" y="334"/>
                  </a:lnTo>
                  <a:cubicBezTo>
                    <a:pt x="13" y="334"/>
                    <a:pt x="13" y="329"/>
                    <a:pt x="16" y="328"/>
                  </a:cubicBezTo>
                  <a:lnTo>
                    <a:pt x="67" y="324"/>
                  </a:lnTo>
                  <a:cubicBezTo>
                    <a:pt x="66" y="319"/>
                    <a:pt x="66" y="314"/>
                    <a:pt x="66" y="308"/>
                  </a:cubicBezTo>
                  <a:lnTo>
                    <a:pt x="0" y="307"/>
                  </a:lnTo>
                  <a:cubicBezTo>
                    <a:pt x="1" y="324"/>
                    <a:pt x="3" y="340"/>
                    <a:pt x="6" y="357"/>
                  </a:cubicBezTo>
                  <a:lnTo>
                    <a:pt x="6" y="357"/>
                  </a:lnTo>
                  <a:close/>
                  <a:moveTo>
                    <a:pt x="0" y="302"/>
                  </a:moveTo>
                  <a:lnTo>
                    <a:pt x="0" y="302"/>
                  </a:lnTo>
                  <a:lnTo>
                    <a:pt x="66" y="303"/>
                  </a:lnTo>
                  <a:cubicBezTo>
                    <a:pt x="65" y="298"/>
                    <a:pt x="65" y="294"/>
                    <a:pt x="66" y="290"/>
                  </a:cubicBezTo>
                  <a:lnTo>
                    <a:pt x="15" y="284"/>
                  </a:lnTo>
                  <a:cubicBezTo>
                    <a:pt x="11" y="284"/>
                    <a:pt x="12" y="278"/>
                    <a:pt x="16" y="278"/>
                  </a:cubicBezTo>
                  <a:lnTo>
                    <a:pt x="66" y="284"/>
                  </a:lnTo>
                  <a:cubicBezTo>
                    <a:pt x="66" y="278"/>
                    <a:pt x="67" y="273"/>
                    <a:pt x="67" y="267"/>
                  </a:cubicBezTo>
                  <a:lnTo>
                    <a:pt x="4" y="254"/>
                  </a:lnTo>
                  <a:cubicBezTo>
                    <a:pt x="1" y="270"/>
                    <a:pt x="0" y="286"/>
                    <a:pt x="0" y="302"/>
                  </a:cubicBezTo>
                  <a:lnTo>
                    <a:pt x="0" y="302"/>
                  </a:lnTo>
                  <a:close/>
                  <a:moveTo>
                    <a:pt x="4" y="249"/>
                  </a:moveTo>
                  <a:lnTo>
                    <a:pt x="4" y="249"/>
                  </a:lnTo>
                  <a:lnTo>
                    <a:pt x="68" y="262"/>
                  </a:lnTo>
                  <a:cubicBezTo>
                    <a:pt x="69" y="257"/>
                    <a:pt x="70" y="253"/>
                    <a:pt x="71" y="249"/>
                  </a:cubicBezTo>
                  <a:lnTo>
                    <a:pt x="22" y="233"/>
                  </a:lnTo>
                  <a:cubicBezTo>
                    <a:pt x="18" y="232"/>
                    <a:pt x="20" y="227"/>
                    <a:pt x="23" y="228"/>
                  </a:cubicBezTo>
                  <a:lnTo>
                    <a:pt x="72" y="243"/>
                  </a:lnTo>
                  <a:cubicBezTo>
                    <a:pt x="73" y="239"/>
                    <a:pt x="74" y="235"/>
                    <a:pt x="75" y="231"/>
                  </a:cubicBezTo>
                  <a:lnTo>
                    <a:pt x="17" y="202"/>
                  </a:lnTo>
                  <a:cubicBezTo>
                    <a:pt x="11" y="217"/>
                    <a:pt x="7" y="233"/>
                    <a:pt x="4" y="249"/>
                  </a:cubicBezTo>
                  <a:lnTo>
                    <a:pt x="4" y="249"/>
                  </a:lnTo>
                  <a:close/>
                  <a:moveTo>
                    <a:pt x="19" y="196"/>
                  </a:moveTo>
                  <a:lnTo>
                    <a:pt x="19" y="196"/>
                  </a:lnTo>
                  <a:lnTo>
                    <a:pt x="77" y="225"/>
                  </a:lnTo>
                  <a:cubicBezTo>
                    <a:pt x="79" y="221"/>
                    <a:pt x="80" y="217"/>
                    <a:pt x="82" y="213"/>
                  </a:cubicBezTo>
                  <a:lnTo>
                    <a:pt x="37" y="186"/>
                  </a:lnTo>
                  <a:cubicBezTo>
                    <a:pt x="34" y="184"/>
                    <a:pt x="37" y="179"/>
                    <a:pt x="40" y="181"/>
                  </a:cubicBezTo>
                  <a:lnTo>
                    <a:pt x="84" y="208"/>
                  </a:lnTo>
                  <a:cubicBezTo>
                    <a:pt x="86" y="203"/>
                    <a:pt x="88" y="199"/>
                    <a:pt x="90" y="195"/>
                  </a:cubicBezTo>
                  <a:lnTo>
                    <a:pt x="38" y="154"/>
                  </a:lnTo>
                  <a:cubicBezTo>
                    <a:pt x="30" y="168"/>
                    <a:pt x="24" y="182"/>
                    <a:pt x="19" y="196"/>
                  </a:cubicBezTo>
                  <a:lnTo>
                    <a:pt x="19" y="196"/>
                  </a:lnTo>
                  <a:close/>
                  <a:moveTo>
                    <a:pt x="40" y="149"/>
                  </a:moveTo>
                  <a:lnTo>
                    <a:pt x="40" y="149"/>
                  </a:lnTo>
                  <a:lnTo>
                    <a:pt x="93" y="190"/>
                  </a:lnTo>
                  <a:cubicBezTo>
                    <a:pt x="95" y="186"/>
                    <a:pt x="97" y="183"/>
                    <a:pt x="99" y="179"/>
                  </a:cubicBezTo>
                  <a:lnTo>
                    <a:pt x="60" y="142"/>
                  </a:lnTo>
                  <a:cubicBezTo>
                    <a:pt x="58" y="140"/>
                    <a:pt x="62" y="136"/>
                    <a:pt x="64" y="138"/>
                  </a:cubicBezTo>
                  <a:lnTo>
                    <a:pt x="102" y="174"/>
                  </a:lnTo>
                  <a:cubicBezTo>
                    <a:pt x="105" y="170"/>
                    <a:pt x="108" y="166"/>
                    <a:pt x="111" y="162"/>
                  </a:cubicBezTo>
                  <a:lnTo>
                    <a:pt x="67" y="111"/>
                  </a:lnTo>
                  <a:cubicBezTo>
                    <a:pt x="57" y="123"/>
                    <a:pt x="48" y="136"/>
                    <a:pt x="40" y="149"/>
                  </a:cubicBezTo>
                  <a:lnTo>
                    <a:pt x="40" y="149"/>
                  </a:lnTo>
                  <a:close/>
                  <a:moveTo>
                    <a:pt x="70" y="106"/>
                  </a:moveTo>
                  <a:lnTo>
                    <a:pt x="70" y="106"/>
                  </a:lnTo>
                  <a:lnTo>
                    <a:pt x="114" y="157"/>
                  </a:lnTo>
                  <a:cubicBezTo>
                    <a:pt x="117" y="154"/>
                    <a:pt x="120" y="150"/>
                    <a:pt x="123" y="147"/>
                  </a:cubicBezTo>
                  <a:lnTo>
                    <a:pt x="90" y="102"/>
                  </a:lnTo>
                  <a:cubicBezTo>
                    <a:pt x="88" y="99"/>
                    <a:pt x="93" y="96"/>
                    <a:pt x="95" y="99"/>
                  </a:cubicBezTo>
                  <a:lnTo>
                    <a:pt x="127" y="143"/>
                  </a:lnTo>
                  <a:cubicBezTo>
                    <a:pt x="130" y="139"/>
                    <a:pt x="133" y="136"/>
                    <a:pt x="137" y="133"/>
                  </a:cubicBezTo>
                  <a:lnTo>
                    <a:pt x="102" y="72"/>
                  </a:lnTo>
                  <a:cubicBezTo>
                    <a:pt x="91" y="83"/>
                    <a:pt x="80" y="94"/>
                    <a:pt x="70" y="106"/>
                  </a:cubicBezTo>
                  <a:lnTo>
                    <a:pt x="70" y="106"/>
                  </a:lnTo>
                  <a:close/>
                  <a:moveTo>
                    <a:pt x="106" y="69"/>
                  </a:moveTo>
                  <a:lnTo>
                    <a:pt x="106" y="69"/>
                  </a:lnTo>
                  <a:lnTo>
                    <a:pt x="141" y="129"/>
                  </a:lnTo>
                  <a:cubicBezTo>
                    <a:pt x="144" y="126"/>
                    <a:pt x="147" y="123"/>
                    <a:pt x="150" y="121"/>
                  </a:cubicBezTo>
                  <a:lnTo>
                    <a:pt x="127" y="68"/>
                  </a:lnTo>
                  <a:cubicBezTo>
                    <a:pt x="126" y="64"/>
                    <a:pt x="131" y="62"/>
                    <a:pt x="133" y="66"/>
                  </a:cubicBezTo>
                  <a:lnTo>
                    <a:pt x="155" y="117"/>
                  </a:lnTo>
                  <a:cubicBezTo>
                    <a:pt x="159" y="114"/>
                    <a:pt x="163" y="111"/>
                    <a:pt x="167" y="108"/>
                  </a:cubicBezTo>
                  <a:lnTo>
                    <a:pt x="144" y="40"/>
                  </a:lnTo>
                  <a:cubicBezTo>
                    <a:pt x="131" y="49"/>
                    <a:pt x="118" y="58"/>
                    <a:pt x="106" y="69"/>
                  </a:cubicBezTo>
                  <a:lnTo>
                    <a:pt x="106" y="69"/>
                  </a:lnTo>
                  <a:close/>
                  <a:moveTo>
                    <a:pt x="149" y="37"/>
                  </a:moveTo>
                  <a:lnTo>
                    <a:pt x="149" y="37"/>
                  </a:lnTo>
                  <a:lnTo>
                    <a:pt x="172" y="105"/>
                  </a:lnTo>
                  <a:cubicBezTo>
                    <a:pt x="176" y="103"/>
                    <a:pt x="179" y="101"/>
                    <a:pt x="183" y="99"/>
                  </a:cubicBezTo>
                  <a:lnTo>
                    <a:pt x="170" y="42"/>
                  </a:lnTo>
                  <a:cubicBezTo>
                    <a:pt x="169" y="38"/>
                    <a:pt x="174" y="37"/>
                    <a:pt x="175" y="40"/>
                  </a:cubicBezTo>
                  <a:lnTo>
                    <a:pt x="188" y="96"/>
                  </a:lnTo>
                  <a:cubicBezTo>
                    <a:pt x="192" y="94"/>
                    <a:pt x="196" y="92"/>
                    <a:pt x="200" y="90"/>
                  </a:cubicBezTo>
                  <a:lnTo>
                    <a:pt x="191" y="16"/>
                  </a:lnTo>
                  <a:cubicBezTo>
                    <a:pt x="176" y="22"/>
                    <a:pt x="162" y="29"/>
                    <a:pt x="149" y="37"/>
                  </a:cubicBezTo>
                  <a:lnTo>
                    <a:pt x="149" y="37"/>
                  </a:lnTo>
                  <a:close/>
                  <a:moveTo>
                    <a:pt x="196" y="14"/>
                  </a:moveTo>
                  <a:lnTo>
                    <a:pt x="196" y="14"/>
                  </a:lnTo>
                  <a:lnTo>
                    <a:pt x="206" y="88"/>
                  </a:lnTo>
                  <a:cubicBezTo>
                    <a:pt x="210" y="86"/>
                    <a:pt x="214" y="84"/>
                    <a:pt x="219" y="83"/>
                  </a:cubicBezTo>
                  <a:lnTo>
                    <a:pt x="217" y="21"/>
                  </a:lnTo>
                  <a:cubicBezTo>
                    <a:pt x="217" y="17"/>
                    <a:pt x="222" y="17"/>
                    <a:pt x="222" y="21"/>
                  </a:cubicBezTo>
                  <a:lnTo>
                    <a:pt x="224" y="81"/>
                  </a:lnTo>
                  <a:cubicBezTo>
                    <a:pt x="229" y="79"/>
                    <a:pt x="233" y="78"/>
                    <a:pt x="237" y="77"/>
                  </a:cubicBezTo>
                  <a:lnTo>
                    <a:pt x="243" y="0"/>
                  </a:lnTo>
                  <a:cubicBezTo>
                    <a:pt x="227" y="3"/>
                    <a:pt x="211" y="8"/>
                    <a:pt x="196" y="14"/>
                  </a:cubicBezTo>
                  <a:lnTo>
                    <a:pt x="196" y="14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3" name="Freeform 10">
              <a:extLst>
                <a:ext uri="{FF2B5EF4-FFF2-40B4-BE49-F238E27FC236}">
                  <a16:creationId xmlns:a16="http://schemas.microsoft.com/office/drawing/2014/main" id="{88BFE13B-74F5-DD35-6914-A8A6E24A02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700963" y="400050"/>
              <a:ext cx="238125" cy="323850"/>
            </a:xfrm>
            <a:custGeom>
              <a:avLst/>
              <a:gdLst>
                <a:gd name="T0" fmla="*/ 134 w 292"/>
                <a:gd name="T1" fmla="*/ 82 h 393"/>
                <a:gd name="T2" fmla="*/ 164 w 292"/>
                <a:gd name="T3" fmla="*/ 19 h 393"/>
                <a:gd name="T4" fmla="*/ 187 w 292"/>
                <a:gd name="T5" fmla="*/ 0 h 393"/>
                <a:gd name="T6" fmla="*/ 193 w 292"/>
                <a:gd name="T7" fmla="*/ 0 h 393"/>
                <a:gd name="T8" fmla="*/ 188 w 292"/>
                <a:gd name="T9" fmla="*/ 77 h 393"/>
                <a:gd name="T10" fmla="*/ 194 w 292"/>
                <a:gd name="T11" fmla="*/ 78 h 393"/>
                <a:gd name="T12" fmla="*/ 193 w 292"/>
                <a:gd name="T13" fmla="*/ 0 h 393"/>
                <a:gd name="T14" fmla="*/ 246 w 292"/>
                <a:gd name="T15" fmla="*/ 5 h 393"/>
                <a:gd name="T16" fmla="*/ 258 w 292"/>
                <a:gd name="T17" fmla="*/ 22 h 393"/>
                <a:gd name="T18" fmla="*/ 248 w 292"/>
                <a:gd name="T19" fmla="*/ 90 h 393"/>
                <a:gd name="T20" fmla="*/ 246 w 292"/>
                <a:gd name="T21" fmla="*/ 5 h 393"/>
                <a:gd name="T22" fmla="*/ 144 w 292"/>
                <a:gd name="T23" fmla="*/ 176 h 393"/>
                <a:gd name="T24" fmla="*/ 128 w 292"/>
                <a:gd name="T25" fmla="*/ 177 h 393"/>
                <a:gd name="T26" fmla="*/ 149 w 292"/>
                <a:gd name="T27" fmla="*/ 197 h 393"/>
                <a:gd name="T28" fmla="*/ 167 w 292"/>
                <a:gd name="T29" fmla="*/ 103 h 393"/>
                <a:gd name="T30" fmla="*/ 141 w 292"/>
                <a:gd name="T31" fmla="*/ 137 h 393"/>
                <a:gd name="T32" fmla="*/ 135 w 292"/>
                <a:gd name="T33" fmla="*/ 138 h 393"/>
                <a:gd name="T34" fmla="*/ 133 w 292"/>
                <a:gd name="T35" fmla="*/ 154 h 393"/>
                <a:gd name="T36" fmla="*/ 142 w 292"/>
                <a:gd name="T37" fmla="*/ 152 h 393"/>
                <a:gd name="T38" fmla="*/ 144 w 292"/>
                <a:gd name="T39" fmla="*/ 174 h 393"/>
                <a:gd name="T40" fmla="*/ 123 w 292"/>
                <a:gd name="T41" fmla="*/ 123 h 393"/>
                <a:gd name="T42" fmla="*/ 126 w 292"/>
                <a:gd name="T43" fmla="*/ 124 h 393"/>
                <a:gd name="T44" fmla="*/ 111 w 292"/>
                <a:gd name="T45" fmla="*/ 115 h 393"/>
                <a:gd name="T46" fmla="*/ 138 w 292"/>
                <a:gd name="T47" fmla="*/ 172 h 393"/>
                <a:gd name="T48" fmla="*/ 113 w 292"/>
                <a:gd name="T49" fmla="*/ 140 h 393"/>
                <a:gd name="T50" fmla="*/ 123 w 292"/>
                <a:gd name="T51" fmla="*/ 123 h 393"/>
                <a:gd name="T52" fmla="*/ 105 w 292"/>
                <a:gd name="T53" fmla="*/ 164 h 393"/>
                <a:gd name="T54" fmla="*/ 54 w 292"/>
                <a:gd name="T55" fmla="*/ 162 h 393"/>
                <a:gd name="T56" fmla="*/ 59 w 292"/>
                <a:gd name="T57" fmla="*/ 164 h 393"/>
                <a:gd name="T58" fmla="*/ 121 w 292"/>
                <a:gd name="T59" fmla="*/ 175 h 393"/>
                <a:gd name="T60" fmla="*/ 101 w 292"/>
                <a:gd name="T61" fmla="*/ 119 h 393"/>
                <a:gd name="T62" fmla="*/ 101 w 292"/>
                <a:gd name="T63" fmla="*/ 159 h 393"/>
                <a:gd name="T64" fmla="*/ 56 w 292"/>
                <a:gd name="T65" fmla="*/ 168 h 393"/>
                <a:gd name="T66" fmla="*/ 128 w 292"/>
                <a:gd name="T67" fmla="*/ 196 h 393"/>
                <a:gd name="T68" fmla="*/ 56 w 292"/>
                <a:gd name="T69" fmla="*/ 169 h 393"/>
                <a:gd name="T70" fmla="*/ 55 w 292"/>
                <a:gd name="T71" fmla="*/ 250 h 393"/>
                <a:gd name="T72" fmla="*/ 25 w 292"/>
                <a:gd name="T73" fmla="*/ 276 h 393"/>
                <a:gd name="T74" fmla="*/ 19 w 292"/>
                <a:gd name="T75" fmla="*/ 285 h 393"/>
                <a:gd name="T76" fmla="*/ 21 w 292"/>
                <a:gd name="T77" fmla="*/ 340 h 393"/>
                <a:gd name="T78" fmla="*/ 69 w 292"/>
                <a:gd name="T79" fmla="*/ 310 h 393"/>
                <a:gd name="T80" fmla="*/ 75 w 292"/>
                <a:gd name="T81" fmla="*/ 336 h 393"/>
                <a:gd name="T82" fmla="*/ 37 w 292"/>
                <a:gd name="T83" fmla="*/ 256 h 393"/>
                <a:gd name="T84" fmla="*/ 13 w 292"/>
                <a:gd name="T85" fmla="*/ 247 h 393"/>
                <a:gd name="T86" fmla="*/ 37 w 292"/>
                <a:gd name="T87" fmla="*/ 256 h 393"/>
                <a:gd name="T88" fmla="*/ 17 w 292"/>
                <a:gd name="T89" fmla="*/ 369 h 393"/>
                <a:gd name="T90" fmla="*/ 17 w 292"/>
                <a:gd name="T91" fmla="*/ 369 h 393"/>
                <a:gd name="T92" fmla="*/ 14 w 292"/>
                <a:gd name="T93" fmla="*/ 265 h 393"/>
                <a:gd name="T94" fmla="*/ 15 w 292"/>
                <a:gd name="T95" fmla="*/ 281 h 393"/>
                <a:gd name="T96" fmla="*/ 14 w 292"/>
                <a:gd name="T97" fmla="*/ 265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92" h="393">
                  <a:moveTo>
                    <a:pt x="139" y="5"/>
                  </a:moveTo>
                  <a:lnTo>
                    <a:pt x="139" y="5"/>
                  </a:lnTo>
                  <a:lnTo>
                    <a:pt x="134" y="82"/>
                  </a:lnTo>
                  <a:cubicBezTo>
                    <a:pt x="139" y="81"/>
                    <a:pt x="144" y="80"/>
                    <a:pt x="149" y="79"/>
                  </a:cubicBezTo>
                  <a:lnTo>
                    <a:pt x="159" y="18"/>
                  </a:lnTo>
                  <a:cubicBezTo>
                    <a:pt x="159" y="15"/>
                    <a:pt x="165" y="16"/>
                    <a:pt x="164" y="19"/>
                  </a:cubicBezTo>
                  <a:lnTo>
                    <a:pt x="155" y="78"/>
                  </a:lnTo>
                  <a:cubicBezTo>
                    <a:pt x="159" y="78"/>
                    <a:pt x="163" y="78"/>
                    <a:pt x="167" y="77"/>
                  </a:cubicBezTo>
                  <a:lnTo>
                    <a:pt x="187" y="0"/>
                  </a:lnTo>
                  <a:cubicBezTo>
                    <a:pt x="171" y="1"/>
                    <a:pt x="155" y="2"/>
                    <a:pt x="139" y="5"/>
                  </a:cubicBezTo>
                  <a:lnTo>
                    <a:pt x="139" y="5"/>
                  </a:lnTo>
                  <a:close/>
                  <a:moveTo>
                    <a:pt x="193" y="0"/>
                  </a:moveTo>
                  <a:lnTo>
                    <a:pt x="193" y="0"/>
                  </a:lnTo>
                  <a:lnTo>
                    <a:pt x="173" y="77"/>
                  </a:lnTo>
                  <a:cubicBezTo>
                    <a:pt x="178" y="77"/>
                    <a:pt x="183" y="77"/>
                    <a:pt x="188" y="77"/>
                  </a:cubicBezTo>
                  <a:lnTo>
                    <a:pt x="207" y="17"/>
                  </a:lnTo>
                  <a:cubicBezTo>
                    <a:pt x="208" y="13"/>
                    <a:pt x="214" y="15"/>
                    <a:pt x="213" y="18"/>
                  </a:cubicBezTo>
                  <a:lnTo>
                    <a:pt x="194" y="78"/>
                  </a:lnTo>
                  <a:cubicBezTo>
                    <a:pt x="199" y="78"/>
                    <a:pt x="203" y="79"/>
                    <a:pt x="208" y="80"/>
                  </a:cubicBezTo>
                  <a:lnTo>
                    <a:pt x="240" y="4"/>
                  </a:lnTo>
                  <a:cubicBezTo>
                    <a:pt x="224" y="2"/>
                    <a:pt x="208" y="0"/>
                    <a:pt x="193" y="0"/>
                  </a:cubicBezTo>
                  <a:lnTo>
                    <a:pt x="193" y="0"/>
                  </a:lnTo>
                  <a:close/>
                  <a:moveTo>
                    <a:pt x="246" y="5"/>
                  </a:moveTo>
                  <a:lnTo>
                    <a:pt x="246" y="5"/>
                  </a:lnTo>
                  <a:lnTo>
                    <a:pt x="214" y="81"/>
                  </a:lnTo>
                  <a:cubicBezTo>
                    <a:pt x="218" y="81"/>
                    <a:pt x="222" y="82"/>
                    <a:pt x="226" y="83"/>
                  </a:cubicBezTo>
                  <a:lnTo>
                    <a:pt x="258" y="22"/>
                  </a:lnTo>
                  <a:cubicBezTo>
                    <a:pt x="260" y="19"/>
                    <a:pt x="265" y="21"/>
                    <a:pt x="263" y="25"/>
                  </a:cubicBezTo>
                  <a:lnTo>
                    <a:pt x="232" y="85"/>
                  </a:lnTo>
                  <a:cubicBezTo>
                    <a:pt x="237" y="86"/>
                    <a:pt x="243" y="88"/>
                    <a:pt x="248" y="90"/>
                  </a:cubicBezTo>
                  <a:lnTo>
                    <a:pt x="292" y="17"/>
                  </a:lnTo>
                  <a:cubicBezTo>
                    <a:pt x="277" y="12"/>
                    <a:pt x="261" y="8"/>
                    <a:pt x="246" y="5"/>
                  </a:cubicBezTo>
                  <a:lnTo>
                    <a:pt x="246" y="5"/>
                  </a:lnTo>
                  <a:close/>
                  <a:moveTo>
                    <a:pt x="144" y="174"/>
                  </a:moveTo>
                  <a:lnTo>
                    <a:pt x="144" y="174"/>
                  </a:lnTo>
                  <a:cubicBezTo>
                    <a:pt x="144" y="175"/>
                    <a:pt x="144" y="175"/>
                    <a:pt x="144" y="176"/>
                  </a:cubicBezTo>
                  <a:cubicBezTo>
                    <a:pt x="143" y="176"/>
                    <a:pt x="143" y="176"/>
                    <a:pt x="142" y="177"/>
                  </a:cubicBezTo>
                  <a:cubicBezTo>
                    <a:pt x="142" y="177"/>
                    <a:pt x="142" y="177"/>
                    <a:pt x="142" y="177"/>
                  </a:cubicBezTo>
                  <a:cubicBezTo>
                    <a:pt x="137" y="178"/>
                    <a:pt x="132" y="177"/>
                    <a:pt x="128" y="177"/>
                  </a:cubicBezTo>
                  <a:cubicBezTo>
                    <a:pt x="127" y="177"/>
                    <a:pt x="127" y="177"/>
                    <a:pt x="126" y="178"/>
                  </a:cubicBezTo>
                  <a:cubicBezTo>
                    <a:pt x="127" y="183"/>
                    <a:pt x="130" y="190"/>
                    <a:pt x="136" y="196"/>
                  </a:cubicBezTo>
                  <a:cubicBezTo>
                    <a:pt x="140" y="196"/>
                    <a:pt x="144" y="196"/>
                    <a:pt x="149" y="197"/>
                  </a:cubicBezTo>
                  <a:lnTo>
                    <a:pt x="161" y="145"/>
                  </a:lnTo>
                  <a:cubicBezTo>
                    <a:pt x="147" y="141"/>
                    <a:pt x="144" y="117"/>
                    <a:pt x="162" y="113"/>
                  </a:cubicBezTo>
                  <a:cubicBezTo>
                    <a:pt x="162" y="109"/>
                    <a:pt x="164" y="106"/>
                    <a:pt x="167" y="103"/>
                  </a:cubicBezTo>
                  <a:cubicBezTo>
                    <a:pt x="157" y="104"/>
                    <a:pt x="147" y="105"/>
                    <a:pt x="138" y="107"/>
                  </a:cubicBezTo>
                  <a:lnTo>
                    <a:pt x="141" y="136"/>
                  </a:lnTo>
                  <a:cubicBezTo>
                    <a:pt x="141" y="136"/>
                    <a:pt x="141" y="136"/>
                    <a:pt x="141" y="137"/>
                  </a:cubicBezTo>
                  <a:lnTo>
                    <a:pt x="141" y="140"/>
                  </a:lnTo>
                  <a:cubicBezTo>
                    <a:pt x="141" y="143"/>
                    <a:pt x="136" y="144"/>
                    <a:pt x="135" y="140"/>
                  </a:cubicBezTo>
                  <a:lnTo>
                    <a:pt x="135" y="138"/>
                  </a:lnTo>
                  <a:lnTo>
                    <a:pt x="124" y="130"/>
                  </a:lnTo>
                  <a:cubicBezTo>
                    <a:pt x="121" y="132"/>
                    <a:pt x="119" y="136"/>
                    <a:pt x="119" y="140"/>
                  </a:cubicBezTo>
                  <a:cubicBezTo>
                    <a:pt x="119" y="148"/>
                    <a:pt x="125" y="154"/>
                    <a:pt x="133" y="154"/>
                  </a:cubicBezTo>
                  <a:cubicBezTo>
                    <a:pt x="134" y="154"/>
                    <a:pt x="135" y="154"/>
                    <a:pt x="137" y="154"/>
                  </a:cubicBezTo>
                  <a:lnTo>
                    <a:pt x="137" y="153"/>
                  </a:lnTo>
                  <a:cubicBezTo>
                    <a:pt x="136" y="149"/>
                    <a:pt x="142" y="148"/>
                    <a:pt x="142" y="152"/>
                  </a:cubicBezTo>
                  <a:lnTo>
                    <a:pt x="142" y="155"/>
                  </a:lnTo>
                  <a:cubicBezTo>
                    <a:pt x="143" y="155"/>
                    <a:pt x="143" y="155"/>
                    <a:pt x="143" y="156"/>
                  </a:cubicBezTo>
                  <a:lnTo>
                    <a:pt x="144" y="174"/>
                  </a:lnTo>
                  <a:cubicBezTo>
                    <a:pt x="144" y="174"/>
                    <a:pt x="144" y="174"/>
                    <a:pt x="144" y="174"/>
                  </a:cubicBezTo>
                  <a:lnTo>
                    <a:pt x="144" y="174"/>
                  </a:lnTo>
                  <a:close/>
                  <a:moveTo>
                    <a:pt x="123" y="123"/>
                  </a:moveTo>
                  <a:lnTo>
                    <a:pt x="123" y="123"/>
                  </a:lnTo>
                  <a:lnTo>
                    <a:pt x="125" y="124"/>
                  </a:lnTo>
                  <a:cubicBezTo>
                    <a:pt x="125" y="124"/>
                    <a:pt x="125" y="124"/>
                    <a:pt x="126" y="124"/>
                  </a:cubicBezTo>
                  <a:lnTo>
                    <a:pt x="135" y="131"/>
                  </a:lnTo>
                  <a:lnTo>
                    <a:pt x="133" y="108"/>
                  </a:lnTo>
                  <a:cubicBezTo>
                    <a:pt x="125" y="110"/>
                    <a:pt x="118" y="112"/>
                    <a:pt x="111" y="115"/>
                  </a:cubicBezTo>
                  <a:cubicBezTo>
                    <a:pt x="97" y="130"/>
                    <a:pt x="98" y="147"/>
                    <a:pt x="107" y="159"/>
                  </a:cubicBezTo>
                  <a:cubicBezTo>
                    <a:pt x="108" y="159"/>
                    <a:pt x="108" y="159"/>
                    <a:pt x="108" y="159"/>
                  </a:cubicBezTo>
                  <a:cubicBezTo>
                    <a:pt x="115" y="168"/>
                    <a:pt x="127" y="173"/>
                    <a:pt x="138" y="172"/>
                  </a:cubicBezTo>
                  <a:lnTo>
                    <a:pt x="137" y="159"/>
                  </a:lnTo>
                  <a:cubicBezTo>
                    <a:pt x="136" y="160"/>
                    <a:pt x="134" y="160"/>
                    <a:pt x="133" y="160"/>
                  </a:cubicBezTo>
                  <a:cubicBezTo>
                    <a:pt x="122" y="160"/>
                    <a:pt x="113" y="151"/>
                    <a:pt x="113" y="140"/>
                  </a:cubicBezTo>
                  <a:cubicBezTo>
                    <a:pt x="113" y="135"/>
                    <a:pt x="116" y="130"/>
                    <a:pt x="119" y="126"/>
                  </a:cubicBezTo>
                  <a:cubicBezTo>
                    <a:pt x="118" y="124"/>
                    <a:pt x="121" y="121"/>
                    <a:pt x="123" y="123"/>
                  </a:cubicBezTo>
                  <a:lnTo>
                    <a:pt x="123" y="123"/>
                  </a:lnTo>
                  <a:close/>
                  <a:moveTo>
                    <a:pt x="121" y="175"/>
                  </a:moveTo>
                  <a:lnTo>
                    <a:pt x="121" y="175"/>
                  </a:lnTo>
                  <a:cubicBezTo>
                    <a:pt x="115" y="172"/>
                    <a:pt x="109" y="169"/>
                    <a:pt x="105" y="164"/>
                  </a:cubicBezTo>
                  <a:cubicBezTo>
                    <a:pt x="85" y="169"/>
                    <a:pt x="68" y="154"/>
                    <a:pt x="62" y="142"/>
                  </a:cubicBezTo>
                  <a:cubicBezTo>
                    <a:pt x="55" y="147"/>
                    <a:pt x="48" y="153"/>
                    <a:pt x="42" y="159"/>
                  </a:cubicBezTo>
                  <a:lnTo>
                    <a:pt x="54" y="162"/>
                  </a:lnTo>
                  <a:cubicBezTo>
                    <a:pt x="55" y="162"/>
                    <a:pt x="55" y="162"/>
                    <a:pt x="55" y="162"/>
                  </a:cubicBezTo>
                  <a:lnTo>
                    <a:pt x="58" y="163"/>
                  </a:lnTo>
                  <a:cubicBezTo>
                    <a:pt x="58" y="163"/>
                    <a:pt x="59" y="163"/>
                    <a:pt x="59" y="164"/>
                  </a:cubicBezTo>
                  <a:cubicBezTo>
                    <a:pt x="60" y="164"/>
                    <a:pt x="60" y="164"/>
                    <a:pt x="60" y="165"/>
                  </a:cubicBezTo>
                  <a:cubicBezTo>
                    <a:pt x="74" y="181"/>
                    <a:pt x="108" y="181"/>
                    <a:pt x="121" y="175"/>
                  </a:cubicBezTo>
                  <a:lnTo>
                    <a:pt x="121" y="175"/>
                  </a:lnTo>
                  <a:close/>
                  <a:moveTo>
                    <a:pt x="101" y="159"/>
                  </a:moveTo>
                  <a:lnTo>
                    <a:pt x="101" y="159"/>
                  </a:lnTo>
                  <a:cubicBezTo>
                    <a:pt x="93" y="148"/>
                    <a:pt x="92" y="134"/>
                    <a:pt x="101" y="119"/>
                  </a:cubicBezTo>
                  <a:cubicBezTo>
                    <a:pt x="89" y="124"/>
                    <a:pt x="77" y="131"/>
                    <a:pt x="66" y="139"/>
                  </a:cubicBezTo>
                  <a:cubicBezTo>
                    <a:pt x="71" y="149"/>
                    <a:pt x="85" y="161"/>
                    <a:pt x="101" y="159"/>
                  </a:cubicBezTo>
                  <a:lnTo>
                    <a:pt x="101" y="159"/>
                  </a:lnTo>
                  <a:close/>
                  <a:moveTo>
                    <a:pt x="56" y="169"/>
                  </a:moveTo>
                  <a:lnTo>
                    <a:pt x="56" y="169"/>
                  </a:lnTo>
                  <a:lnTo>
                    <a:pt x="56" y="168"/>
                  </a:lnTo>
                  <a:cubicBezTo>
                    <a:pt x="54" y="174"/>
                    <a:pt x="54" y="186"/>
                    <a:pt x="55" y="192"/>
                  </a:cubicBezTo>
                  <a:cubicBezTo>
                    <a:pt x="66" y="196"/>
                    <a:pt x="79" y="196"/>
                    <a:pt x="94" y="196"/>
                  </a:cubicBezTo>
                  <a:cubicBezTo>
                    <a:pt x="106" y="196"/>
                    <a:pt x="117" y="196"/>
                    <a:pt x="128" y="196"/>
                  </a:cubicBezTo>
                  <a:cubicBezTo>
                    <a:pt x="124" y="191"/>
                    <a:pt x="122" y="185"/>
                    <a:pt x="121" y="181"/>
                  </a:cubicBezTo>
                  <a:cubicBezTo>
                    <a:pt x="104" y="187"/>
                    <a:pt x="71" y="185"/>
                    <a:pt x="56" y="169"/>
                  </a:cubicBezTo>
                  <a:lnTo>
                    <a:pt x="56" y="169"/>
                  </a:lnTo>
                  <a:close/>
                  <a:moveTo>
                    <a:pt x="66" y="255"/>
                  </a:moveTo>
                  <a:lnTo>
                    <a:pt x="66" y="255"/>
                  </a:lnTo>
                  <a:cubicBezTo>
                    <a:pt x="62" y="254"/>
                    <a:pt x="59" y="252"/>
                    <a:pt x="55" y="250"/>
                  </a:cubicBezTo>
                  <a:cubicBezTo>
                    <a:pt x="51" y="253"/>
                    <a:pt x="47" y="255"/>
                    <a:pt x="44" y="258"/>
                  </a:cubicBezTo>
                  <a:cubicBezTo>
                    <a:pt x="44" y="258"/>
                    <a:pt x="43" y="259"/>
                    <a:pt x="43" y="259"/>
                  </a:cubicBezTo>
                  <a:cubicBezTo>
                    <a:pt x="36" y="265"/>
                    <a:pt x="30" y="271"/>
                    <a:pt x="25" y="276"/>
                  </a:cubicBezTo>
                  <a:cubicBezTo>
                    <a:pt x="25" y="276"/>
                    <a:pt x="25" y="277"/>
                    <a:pt x="25" y="277"/>
                  </a:cubicBezTo>
                  <a:cubicBezTo>
                    <a:pt x="23" y="279"/>
                    <a:pt x="21" y="282"/>
                    <a:pt x="19" y="284"/>
                  </a:cubicBezTo>
                  <a:cubicBezTo>
                    <a:pt x="19" y="285"/>
                    <a:pt x="19" y="285"/>
                    <a:pt x="19" y="285"/>
                  </a:cubicBezTo>
                  <a:cubicBezTo>
                    <a:pt x="12" y="295"/>
                    <a:pt x="9" y="304"/>
                    <a:pt x="8" y="312"/>
                  </a:cubicBezTo>
                  <a:cubicBezTo>
                    <a:pt x="6" y="324"/>
                    <a:pt x="7" y="340"/>
                    <a:pt x="0" y="350"/>
                  </a:cubicBezTo>
                  <a:cubicBezTo>
                    <a:pt x="11" y="349"/>
                    <a:pt x="14" y="346"/>
                    <a:pt x="21" y="340"/>
                  </a:cubicBezTo>
                  <a:cubicBezTo>
                    <a:pt x="14" y="310"/>
                    <a:pt x="36" y="271"/>
                    <a:pt x="66" y="255"/>
                  </a:cubicBezTo>
                  <a:lnTo>
                    <a:pt x="66" y="255"/>
                  </a:lnTo>
                  <a:close/>
                  <a:moveTo>
                    <a:pt x="69" y="310"/>
                  </a:moveTo>
                  <a:lnTo>
                    <a:pt x="69" y="310"/>
                  </a:lnTo>
                  <a:cubicBezTo>
                    <a:pt x="68" y="311"/>
                    <a:pt x="68" y="312"/>
                    <a:pt x="67" y="314"/>
                  </a:cubicBezTo>
                  <a:cubicBezTo>
                    <a:pt x="61" y="326"/>
                    <a:pt x="68" y="336"/>
                    <a:pt x="75" y="336"/>
                  </a:cubicBezTo>
                  <a:cubicBezTo>
                    <a:pt x="93" y="336"/>
                    <a:pt x="92" y="311"/>
                    <a:pt x="69" y="310"/>
                  </a:cubicBezTo>
                  <a:lnTo>
                    <a:pt x="69" y="310"/>
                  </a:lnTo>
                  <a:close/>
                  <a:moveTo>
                    <a:pt x="37" y="256"/>
                  </a:moveTo>
                  <a:lnTo>
                    <a:pt x="37" y="256"/>
                  </a:lnTo>
                  <a:cubicBezTo>
                    <a:pt x="28" y="249"/>
                    <a:pt x="17" y="240"/>
                    <a:pt x="12" y="229"/>
                  </a:cubicBezTo>
                  <a:cubicBezTo>
                    <a:pt x="11" y="235"/>
                    <a:pt x="11" y="241"/>
                    <a:pt x="13" y="247"/>
                  </a:cubicBezTo>
                  <a:lnTo>
                    <a:pt x="13" y="247"/>
                  </a:lnTo>
                  <a:cubicBezTo>
                    <a:pt x="15" y="256"/>
                    <a:pt x="19" y="264"/>
                    <a:pt x="23" y="270"/>
                  </a:cubicBezTo>
                  <a:cubicBezTo>
                    <a:pt x="27" y="266"/>
                    <a:pt x="32" y="261"/>
                    <a:pt x="37" y="256"/>
                  </a:cubicBezTo>
                  <a:lnTo>
                    <a:pt x="37" y="256"/>
                  </a:lnTo>
                  <a:close/>
                  <a:moveTo>
                    <a:pt x="17" y="369"/>
                  </a:moveTo>
                  <a:lnTo>
                    <a:pt x="17" y="369"/>
                  </a:lnTo>
                  <a:cubicBezTo>
                    <a:pt x="17" y="377"/>
                    <a:pt x="18" y="385"/>
                    <a:pt x="17" y="393"/>
                  </a:cubicBezTo>
                  <a:cubicBezTo>
                    <a:pt x="26" y="392"/>
                    <a:pt x="29" y="390"/>
                    <a:pt x="34" y="385"/>
                  </a:cubicBezTo>
                  <a:cubicBezTo>
                    <a:pt x="28" y="381"/>
                    <a:pt x="22" y="376"/>
                    <a:pt x="17" y="369"/>
                  </a:cubicBezTo>
                  <a:lnTo>
                    <a:pt x="17" y="369"/>
                  </a:lnTo>
                  <a:close/>
                  <a:moveTo>
                    <a:pt x="14" y="265"/>
                  </a:moveTo>
                  <a:lnTo>
                    <a:pt x="14" y="265"/>
                  </a:lnTo>
                  <a:lnTo>
                    <a:pt x="3" y="271"/>
                  </a:lnTo>
                  <a:lnTo>
                    <a:pt x="9" y="283"/>
                  </a:lnTo>
                  <a:cubicBezTo>
                    <a:pt x="11" y="282"/>
                    <a:pt x="13" y="281"/>
                    <a:pt x="15" y="281"/>
                  </a:cubicBezTo>
                  <a:cubicBezTo>
                    <a:pt x="16" y="279"/>
                    <a:pt x="18" y="277"/>
                    <a:pt x="20" y="275"/>
                  </a:cubicBezTo>
                  <a:cubicBezTo>
                    <a:pt x="18" y="272"/>
                    <a:pt x="16" y="268"/>
                    <a:pt x="14" y="265"/>
                  </a:cubicBezTo>
                  <a:lnTo>
                    <a:pt x="14" y="265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4" name="Freeform 11">
              <a:extLst>
                <a:ext uri="{FF2B5EF4-FFF2-40B4-BE49-F238E27FC236}">
                  <a16:creationId xmlns:a16="http://schemas.microsoft.com/office/drawing/2014/main" id="{00CFEF3E-A6FE-E8FE-10F8-3ED6C3F212C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86675" y="476250"/>
              <a:ext cx="280988" cy="304800"/>
            </a:xfrm>
            <a:custGeom>
              <a:avLst/>
              <a:gdLst>
                <a:gd name="T0" fmla="*/ 1 w 346"/>
                <a:gd name="T1" fmla="*/ 230 h 372"/>
                <a:gd name="T2" fmla="*/ 27 w 346"/>
                <a:gd name="T3" fmla="*/ 197 h 372"/>
                <a:gd name="T4" fmla="*/ 1 w 346"/>
                <a:gd name="T5" fmla="*/ 223 h 372"/>
                <a:gd name="T6" fmla="*/ 1 w 346"/>
                <a:gd name="T7" fmla="*/ 214 h 372"/>
                <a:gd name="T8" fmla="*/ 2 w 346"/>
                <a:gd name="T9" fmla="*/ 188 h 372"/>
                <a:gd name="T10" fmla="*/ 3 w 346"/>
                <a:gd name="T11" fmla="*/ 179 h 372"/>
                <a:gd name="T12" fmla="*/ 29 w 346"/>
                <a:gd name="T13" fmla="*/ 168 h 372"/>
                <a:gd name="T14" fmla="*/ 5 w 346"/>
                <a:gd name="T15" fmla="*/ 169 h 372"/>
                <a:gd name="T16" fmla="*/ 7 w 346"/>
                <a:gd name="T17" fmla="*/ 161 h 372"/>
                <a:gd name="T18" fmla="*/ 32 w 346"/>
                <a:gd name="T19" fmla="*/ 127 h 372"/>
                <a:gd name="T20" fmla="*/ 36 w 346"/>
                <a:gd name="T21" fmla="*/ 96 h 372"/>
                <a:gd name="T22" fmla="*/ 56 w 346"/>
                <a:gd name="T23" fmla="*/ 72 h 372"/>
                <a:gd name="T24" fmla="*/ 68 w 346"/>
                <a:gd name="T25" fmla="*/ 75 h 372"/>
                <a:gd name="T26" fmla="*/ 214 w 346"/>
                <a:gd name="T27" fmla="*/ 53 h 372"/>
                <a:gd name="T28" fmla="*/ 203 w 346"/>
                <a:gd name="T29" fmla="*/ 80 h 372"/>
                <a:gd name="T30" fmla="*/ 214 w 346"/>
                <a:gd name="T31" fmla="*/ 53 h 372"/>
                <a:gd name="T32" fmla="*/ 187 w 346"/>
                <a:gd name="T33" fmla="*/ 64 h 372"/>
                <a:gd name="T34" fmla="*/ 199 w 346"/>
                <a:gd name="T35" fmla="*/ 53 h 372"/>
                <a:gd name="T36" fmla="*/ 205 w 346"/>
                <a:gd name="T37" fmla="*/ 50 h 372"/>
                <a:gd name="T38" fmla="*/ 210 w 346"/>
                <a:gd name="T39" fmla="*/ 23 h 372"/>
                <a:gd name="T40" fmla="*/ 182 w 346"/>
                <a:gd name="T41" fmla="*/ 27 h 372"/>
                <a:gd name="T42" fmla="*/ 186 w 346"/>
                <a:gd name="T43" fmla="*/ 49 h 372"/>
                <a:gd name="T44" fmla="*/ 172 w 346"/>
                <a:gd name="T45" fmla="*/ 105 h 372"/>
                <a:gd name="T46" fmla="*/ 197 w 346"/>
                <a:gd name="T47" fmla="*/ 70 h 372"/>
                <a:gd name="T48" fmla="*/ 225 w 346"/>
                <a:gd name="T49" fmla="*/ 90 h 372"/>
                <a:gd name="T50" fmla="*/ 232 w 346"/>
                <a:gd name="T51" fmla="*/ 80 h 372"/>
                <a:gd name="T52" fmla="*/ 242 w 346"/>
                <a:gd name="T53" fmla="*/ 51 h 372"/>
                <a:gd name="T54" fmla="*/ 222 w 346"/>
                <a:gd name="T55" fmla="*/ 60 h 372"/>
                <a:gd name="T56" fmla="*/ 203 w 346"/>
                <a:gd name="T57" fmla="*/ 88 h 372"/>
                <a:gd name="T58" fmla="*/ 225 w 346"/>
                <a:gd name="T59" fmla="*/ 90 h 372"/>
                <a:gd name="T60" fmla="*/ 200 w 346"/>
                <a:gd name="T61" fmla="*/ 247 h 372"/>
                <a:gd name="T62" fmla="*/ 200 w 346"/>
                <a:gd name="T63" fmla="*/ 247 h 372"/>
                <a:gd name="T64" fmla="*/ 262 w 346"/>
                <a:gd name="T65" fmla="*/ 176 h 372"/>
                <a:gd name="T66" fmla="*/ 262 w 346"/>
                <a:gd name="T67" fmla="*/ 176 h 372"/>
                <a:gd name="T68" fmla="*/ 303 w 346"/>
                <a:gd name="T69" fmla="*/ 125 h 372"/>
                <a:gd name="T70" fmla="*/ 303 w 346"/>
                <a:gd name="T71" fmla="*/ 125 h 372"/>
                <a:gd name="T72" fmla="*/ 302 w 346"/>
                <a:gd name="T73" fmla="*/ 148 h 372"/>
                <a:gd name="T74" fmla="*/ 303 w 346"/>
                <a:gd name="T75" fmla="*/ 132 h 372"/>
                <a:gd name="T76" fmla="*/ 189 w 346"/>
                <a:gd name="T77" fmla="*/ 269 h 372"/>
                <a:gd name="T78" fmla="*/ 257 w 346"/>
                <a:gd name="T79" fmla="*/ 205 h 372"/>
                <a:gd name="T80" fmla="*/ 257 w 346"/>
                <a:gd name="T81" fmla="*/ 181 h 372"/>
                <a:gd name="T82" fmla="*/ 194 w 346"/>
                <a:gd name="T83" fmla="*/ 255 h 372"/>
                <a:gd name="T84" fmla="*/ 189 w 346"/>
                <a:gd name="T85" fmla="*/ 269 h 372"/>
                <a:gd name="T86" fmla="*/ 68 w 346"/>
                <a:gd name="T87" fmla="*/ 369 h 372"/>
                <a:gd name="T88" fmla="*/ 101 w 346"/>
                <a:gd name="T89" fmla="*/ 350 h 372"/>
                <a:gd name="T90" fmla="*/ 129 w 346"/>
                <a:gd name="T91" fmla="*/ 325 h 372"/>
                <a:gd name="T92" fmla="*/ 148 w 346"/>
                <a:gd name="T93" fmla="*/ 305 h 372"/>
                <a:gd name="T94" fmla="*/ 176 w 346"/>
                <a:gd name="T95" fmla="*/ 271 h 372"/>
                <a:gd name="T96" fmla="*/ 191 w 346"/>
                <a:gd name="T97" fmla="*/ 250 h 372"/>
                <a:gd name="T98" fmla="*/ 253 w 346"/>
                <a:gd name="T99" fmla="*/ 160 h 372"/>
                <a:gd name="T100" fmla="*/ 279 w 346"/>
                <a:gd name="T101" fmla="*/ 125 h 372"/>
                <a:gd name="T102" fmla="*/ 295 w 346"/>
                <a:gd name="T103" fmla="*/ 106 h 372"/>
                <a:gd name="T104" fmla="*/ 341 w 346"/>
                <a:gd name="T105" fmla="*/ 64 h 372"/>
                <a:gd name="T106" fmla="*/ 343 w 346"/>
                <a:gd name="T107" fmla="*/ 63 h 372"/>
                <a:gd name="T108" fmla="*/ 331 w 346"/>
                <a:gd name="T109" fmla="*/ 52 h 372"/>
                <a:gd name="T110" fmla="*/ 68 w 346"/>
                <a:gd name="T111" fmla="*/ 369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46" h="372">
                  <a:moveTo>
                    <a:pt x="1" y="223"/>
                  </a:moveTo>
                  <a:lnTo>
                    <a:pt x="1" y="223"/>
                  </a:lnTo>
                  <a:cubicBezTo>
                    <a:pt x="1" y="225"/>
                    <a:pt x="1" y="228"/>
                    <a:pt x="1" y="230"/>
                  </a:cubicBezTo>
                  <a:cubicBezTo>
                    <a:pt x="7" y="226"/>
                    <a:pt x="15" y="220"/>
                    <a:pt x="20" y="219"/>
                  </a:cubicBezTo>
                  <a:cubicBezTo>
                    <a:pt x="22" y="212"/>
                    <a:pt x="24" y="205"/>
                    <a:pt x="28" y="196"/>
                  </a:cubicBezTo>
                  <a:cubicBezTo>
                    <a:pt x="28" y="197"/>
                    <a:pt x="27" y="197"/>
                    <a:pt x="27" y="197"/>
                  </a:cubicBezTo>
                  <a:cubicBezTo>
                    <a:pt x="27" y="197"/>
                    <a:pt x="27" y="197"/>
                    <a:pt x="27" y="197"/>
                  </a:cubicBezTo>
                  <a:cubicBezTo>
                    <a:pt x="15" y="204"/>
                    <a:pt x="3" y="218"/>
                    <a:pt x="1" y="223"/>
                  </a:cubicBezTo>
                  <a:lnTo>
                    <a:pt x="1" y="223"/>
                  </a:lnTo>
                  <a:close/>
                  <a:moveTo>
                    <a:pt x="2" y="188"/>
                  </a:moveTo>
                  <a:lnTo>
                    <a:pt x="2" y="188"/>
                  </a:lnTo>
                  <a:cubicBezTo>
                    <a:pt x="1" y="196"/>
                    <a:pt x="0" y="205"/>
                    <a:pt x="1" y="214"/>
                  </a:cubicBezTo>
                  <a:cubicBezTo>
                    <a:pt x="3" y="210"/>
                    <a:pt x="7" y="206"/>
                    <a:pt x="11" y="202"/>
                  </a:cubicBezTo>
                  <a:lnTo>
                    <a:pt x="2" y="188"/>
                  </a:lnTo>
                  <a:lnTo>
                    <a:pt x="2" y="188"/>
                  </a:lnTo>
                  <a:close/>
                  <a:moveTo>
                    <a:pt x="5" y="169"/>
                  </a:moveTo>
                  <a:lnTo>
                    <a:pt x="5" y="169"/>
                  </a:lnTo>
                  <a:cubicBezTo>
                    <a:pt x="4" y="172"/>
                    <a:pt x="4" y="176"/>
                    <a:pt x="3" y="179"/>
                  </a:cubicBezTo>
                  <a:lnTo>
                    <a:pt x="15" y="198"/>
                  </a:lnTo>
                  <a:cubicBezTo>
                    <a:pt x="17" y="197"/>
                    <a:pt x="20" y="195"/>
                    <a:pt x="22" y="194"/>
                  </a:cubicBezTo>
                  <a:cubicBezTo>
                    <a:pt x="12" y="174"/>
                    <a:pt x="10" y="178"/>
                    <a:pt x="29" y="168"/>
                  </a:cubicBezTo>
                  <a:cubicBezTo>
                    <a:pt x="28" y="165"/>
                    <a:pt x="27" y="162"/>
                    <a:pt x="26" y="159"/>
                  </a:cubicBezTo>
                  <a:cubicBezTo>
                    <a:pt x="21" y="160"/>
                    <a:pt x="12" y="164"/>
                    <a:pt x="5" y="169"/>
                  </a:cubicBezTo>
                  <a:lnTo>
                    <a:pt x="5" y="169"/>
                  </a:lnTo>
                  <a:close/>
                  <a:moveTo>
                    <a:pt x="36" y="96"/>
                  </a:moveTo>
                  <a:lnTo>
                    <a:pt x="36" y="96"/>
                  </a:lnTo>
                  <a:cubicBezTo>
                    <a:pt x="23" y="116"/>
                    <a:pt x="13" y="138"/>
                    <a:pt x="7" y="161"/>
                  </a:cubicBezTo>
                  <a:cubicBezTo>
                    <a:pt x="13" y="157"/>
                    <a:pt x="20" y="155"/>
                    <a:pt x="24" y="153"/>
                  </a:cubicBezTo>
                  <a:cubicBezTo>
                    <a:pt x="23" y="145"/>
                    <a:pt x="23" y="136"/>
                    <a:pt x="27" y="126"/>
                  </a:cubicBezTo>
                  <a:cubicBezTo>
                    <a:pt x="28" y="123"/>
                    <a:pt x="32" y="123"/>
                    <a:pt x="32" y="127"/>
                  </a:cubicBezTo>
                  <a:cubicBezTo>
                    <a:pt x="34" y="141"/>
                    <a:pt x="49" y="152"/>
                    <a:pt x="60" y="161"/>
                  </a:cubicBezTo>
                  <a:cubicBezTo>
                    <a:pt x="62" y="159"/>
                    <a:pt x="65" y="156"/>
                    <a:pt x="68" y="154"/>
                  </a:cubicBezTo>
                  <a:cubicBezTo>
                    <a:pt x="52" y="142"/>
                    <a:pt x="40" y="125"/>
                    <a:pt x="36" y="96"/>
                  </a:cubicBezTo>
                  <a:lnTo>
                    <a:pt x="36" y="96"/>
                  </a:lnTo>
                  <a:close/>
                  <a:moveTo>
                    <a:pt x="56" y="72"/>
                  </a:moveTo>
                  <a:lnTo>
                    <a:pt x="56" y="72"/>
                  </a:lnTo>
                  <a:cubicBezTo>
                    <a:pt x="53" y="75"/>
                    <a:pt x="50" y="78"/>
                    <a:pt x="47" y="82"/>
                  </a:cubicBezTo>
                  <a:cubicBezTo>
                    <a:pt x="53" y="90"/>
                    <a:pt x="59" y="95"/>
                    <a:pt x="67" y="98"/>
                  </a:cubicBezTo>
                  <a:cubicBezTo>
                    <a:pt x="66" y="91"/>
                    <a:pt x="66" y="81"/>
                    <a:pt x="68" y="75"/>
                  </a:cubicBezTo>
                  <a:lnTo>
                    <a:pt x="56" y="72"/>
                  </a:lnTo>
                  <a:lnTo>
                    <a:pt x="56" y="72"/>
                  </a:lnTo>
                  <a:close/>
                  <a:moveTo>
                    <a:pt x="214" y="53"/>
                  </a:moveTo>
                  <a:lnTo>
                    <a:pt x="214" y="53"/>
                  </a:lnTo>
                  <a:cubicBezTo>
                    <a:pt x="211" y="55"/>
                    <a:pt x="208" y="56"/>
                    <a:pt x="204" y="56"/>
                  </a:cubicBezTo>
                  <a:cubicBezTo>
                    <a:pt x="203" y="64"/>
                    <a:pt x="202" y="72"/>
                    <a:pt x="203" y="80"/>
                  </a:cubicBezTo>
                  <a:lnTo>
                    <a:pt x="218" y="64"/>
                  </a:lnTo>
                  <a:cubicBezTo>
                    <a:pt x="215" y="60"/>
                    <a:pt x="214" y="57"/>
                    <a:pt x="214" y="53"/>
                  </a:cubicBezTo>
                  <a:lnTo>
                    <a:pt x="214" y="53"/>
                  </a:lnTo>
                  <a:close/>
                  <a:moveTo>
                    <a:pt x="197" y="70"/>
                  </a:moveTo>
                  <a:lnTo>
                    <a:pt x="197" y="70"/>
                  </a:lnTo>
                  <a:cubicBezTo>
                    <a:pt x="193" y="69"/>
                    <a:pt x="189" y="68"/>
                    <a:pt x="187" y="64"/>
                  </a:cubicBezTo>
                  <a:cubicBezTo>
                    <a:pt x="186" y="62"/>
                    <a:pt x="192" y="63"/>
                    <a:pt x="193" y="63"/>
                  </a:cubicBezTo>
                  <a:cubicBezTo>
                    <a:pt x="195" y="63"/>
                    <a:pt x="196" y="62"/>
                    <a:pt x="198" y="62"/>
                  </a:cubicBezTo>
                  <a:cubicBezTo>
                    <a:pt x="198" y="59"/>
                    <a:pt x="198" y="56"/>
                    <a:pt x="199" y="53"/>
                  </a:cubicBezTo>
                  <a:cubicBezTo>
                    <a:pt x="199" y="53"/>
                    <a:pt x="199" y="52"/>
                    <a:pt x="199" y="52"/>
                  </a:cubicBezTo>
                  <a:cubicBezTo>
                    <a:pt x="199" y="51"/>
                    <a:pt x="199" y="50"/>
                    <a:pt x="199" y="49"/>
                  </a:cubicBezTo>
                  <a:cubicBezTo>
                    <a:pt x="200" y="46"/>
                    <a:pt x="205" y="46"/>
                    <a:pt x="205" y="50"/>
                  </a:cubicBezTo>
                  <a:cubicBezTo>
                    <a:pt x="221" y="49"/>
                    <a:pt x="218" y="25"/>
                    <a:pt x="201" y="29"/>
                  </a:cubicBezTo>
                  <a:cubicBezTo>
                    <a:pt x="197" y="29"/>
                    <a:pt x="196" y="24"/>
                    <a:pt x="200" y="23"/>
                  </a:cubicBezTo>
                  <a:cubicBezTo>
                    <a:pt x="204" y="22"/>
                    <a:pt x="207" y="22"/>
                    <a:pt x="210" y="23"/>
                  </a:cubicBezTo>
                  <a:cubicBezTo>
                    <a:pt x="208" y="0"/>
                    <a:pt x="172" y="14"/>
                    <a:pt x="192" y="32"/>
                  </a:cubicBezTo>
                  <a:cubicBezTo>
                    <a:pt x="195" y="34"/>
                    <a:pt x="192" y="39"/>
                    <a:pt x="189" y="36"/>
                  </a:cubicBezTo>
                  <a:cubicBezTo>
                    <a:pt x="185" y="33"/>
                    <a:pt x="183" y="30"/>
                    <a:pt x="182" y="27"/>
                  </a:cubicBezTo>
                  <a:cubicBezTo>
                    <a:pt x="169" y="29"/>
                    <a:pt x="172" y="45"/>
                    <a:pt x="181" y="48"/>
                  </a:cubicBezTo>
                  <a:lnTo>
                    <a:pt x="181" y="47"/>
                  </a:lnTo>
                  <a:cubicBezTo>
                    <a:pt x="182" y="44"/>
                    <a:pt x="187" y="45"/>
                    <a:pt x="186" y="49"/>
                  </a:cubicBezTo>
                  <a:lnTo>
                    <a:pt x="185" y="51"/>
                  </a:lnTo>
                  <a:cubicBezTo>
                    <a:pt x="185" y="52"/>
                    <a:pt x="185" y="52"/>
                    <a:pt x="185" y="52"/>
                  </a:cubicBezTo>
                  <a:lnTo>
                    <a:pt x="172" y="105"/>
                  </a:lnTo>
                  <a:cubicBezTo>
                    <a:pt x="175" y="105"/>
                    <a:pt x="177" y="106"/>
                    <a:pt x="179" y="106"/>
                  </a:cubicBezTo>
                  <a:lnTo>
                    <a:pt x="199" y="85"/>
                  </a:lnTo>
                  <a:cubicBezTo>
                    <a:pt x="197" y="80"/>
                    <a:pt x="197" y="75"/>
                    <a:pt x="197" y="70"/>
                  </a:cubicBezTo>
                  <a:lnTo>
                    <a:pt x="197" y="70"/>
                  </a:lnTo>
                  <a:close/>
                  <a:moveTo>
                    <a:pt x="225" y="90"/>
                  </a:moveTo>
                  <a:lnTo>
                    <a:pt x="225" y="90"/>
                  </a:lnTo>
                  <a:cubicBezTo>
                    <a:pt x="222" y="85"/>
                    <a:pt x="221" y="79"/>
                    <a:pt x="222" y="74"/>
                  </a:cubicBezTo>
                  <a:cubicBezTo>
                    <a:pt x="222" y="71"/>
                    <a:pt x="225" y="76"/>
                    <a:pt x="225" y="76"/>
                  </a:cubicBezTo>
                  <a:cubicBezTo>
                    <a:pt x="227" y="78"/>
                    <a:pt x="229" y="79"/>
                    <a:pt x="232" y="80"/>
                  </a:cubicBezTo>
                  <a:cubicBezTo>
                    <a:pt x="236" y="73"/>
                    <a:pt x="241" y="66"/>
                    <a:pt x="246" y="60"/>
                  </a:cubicBezTo>
                  <a:cubicBezTo>
                    <a:pt x="252" y="52"/>
                    <a:pt x="257" y="45"/>
                    <a:pt x="263" y="38"/>
                  </a:cubicBezTo>
                  <a:cubicBezTo>
                    <a:pt x="253" y="26"/>
                    <a:pt x="237" y="33"/>
                    <a:pt x="242" y="51"/>
                  </a:cubicBezTo>
                  <a:cubicBezTo>
                    <a:pt x="243" y="55"/>
                    <a:pt x="237" y="56"/>
                    <a:pt x="236" y="52"/>
                  </a:cubicBezTo>
                  <a:cubicBezTo>
                    <a:pt x="235" y="48"/>
                    <a:pt x="235" y="45"/>
                    <a:pt x="235" y="42"/>
                  </a:cubicBezTo>
                  <a:cubicBezTo>
                    <a:pt x="223" y="38"/>
                    <a:pt x="214" y="49"/>
                    <a:pt x="222" y="60"/>
                  </a:cubicBezTo>
                  <a:cubicBezTo>
                    <a:pt x="225" y="57"/>
                    <a:pt x="228" y="61"/>
                    <a:pt x="226" y="64"/>
                  </a:cubicBezTo>
                  <a:lnTo>
                    <a:pt x="204" y="87"/>
                  </a:lnTo>
                  <a:cubicBezTo>
                    <a:pt x="204" y="88"/>
                    <a:pt x="204" y="88"/>
                    <a:pt x="203" y="88"/>
                  </a:cubicBezTo>
                  <a:lnTo>
                    <a:pt x="186" y="107"/>
                  </a:lnTo>
                  <a:cubicBezTo>
                    <a:pt x="193" y="109"/>
                    <a:pt x="201" y="110"/>
                    <a:pt x="209" y="113"/>
                  </a:cubicBezTo>
                  <a:cubicBezTo>
                    <a:pt x="214" y="105"/>
                    <a:pt x="220" y="97"/>
                    <a:pt x="225" y="90"/>
                  </a:cubicBezTo>
                  <a:lnTo>
                    <a:pt x="225" y="90"/>
                  </a:lnTo>
                  <a:close/>
                  <a:moveTo>
                    <a:pt x="200" y="247"/>
                  </a:moveTo>
                  <a:lnTo>
                    <a:pt x="200" y="247"/>
                  </a:lnTo>
                  <a:cubicBezTo>
                    <a:pt x="231" y="234"/>
                    <a:pt x="241" y="209"/>
                    <a:pt x="240" y="189"/>
                  </a:cubicBezTo>
                  <a:cubicBezTo>
                    <a:pt x="233" y="199"/>
                    <a:pt x="226" y="210"/>
                    <a:pt x="219" y="219"/>
                  </a:cubicBezTo>
                  <a:cubicBezTo>
                    <a:pt x="213" y="229"/>
                    <a:pt x="206" y="238"/>
                    <a:pt x="200" y="247"/>
                  </a:cubicBezTo>
                  <a:lnTo>
                    <a:pt x="200" y="247"/>
                  </a:lnTo>
                  <a:close/>
                  <a:moveTo>
                    <a:pt x="262" y="176"/>
                  </a:moveTo>
                  <a:lnTo>
                    <a:pt x="262" y="176"/>
                  </a:lnTo>
                  <a:cubicBezTo>
                    <a:pt x="275" y="162"/>
                    <a:pt x="280" y="148"/>
                    <a:pt x="280" y="134"/>
                  </a:cubicBezTo>
                  <a:cubicBezTo>
                    <a:pt x="272" y="143"/>
                    <a:pt x="265" y="152"/>
                    <a:pt x="259" y="162"/>
                  </a:cubicBezTo>
                  <a:cubicBezTo>
                    <a:pt x="260" y="166"/>
                    <a:pt x="261" y="171"/>
                    <a:pt x="262" y="176"/>
                  </a:cubicBezTo>
                  <a:lnTo>
                    <a:pt x="262" y="176"/>
                  </a:lnTo>
                  <a:close/>
                  <a:moveTo>
                    <a:pt x="303" y="125"/>
                  </a:moveTo>
                  <a:lnTo>
                    <a:pt x="303" y="125"/>
                  </a:lnTo>
                  <a:cubicBezTo>
                    <a:pt x="317" y="114"/>
                    <a:pt x="322" y="102"/>
                    <a:pt x="322" y="87"/>
                  </a:cubicBezTo>
                  <a:cubicBezTo>
                    <a:pt x="314" y="94"/>
                    <a:pt x="307" y="101"/>
                    <a:pt x="300" y="109"/>
                  </a:cubicBezTo>
                  <a:cubicBezTo>
                    <a:pt x="301" y="115"/>
                    <a:pt x="302" y="120"/>
                    <a:pt x="303" y="125"/>
                  </a:cubicBezTo>
                  <a:lnTo>
                    <a:pt x="303" y="125"/>
                  </a:lnTo>
                  <a:close/>
                  <a:moveTo>
                    <a:pt x="302" y="148"/>
                  </a:moveTo>
                  <a:lnTo>
                    <a:pt x="302" y="148"/>
                  </a:lnTo>
                  <a:cubicBezTo>
                    <a:pt x="331" y="135"/>
                    <a:pt x="344" y="104"/>
                    <a:pt x="341" y="71"/>
                  </a:cubicBezTo>
                  <a:cubicBezTo>
                    <a:pt x="336" y="75"/>
                    <a:pt x="332" y="78"/>
                    <a:pt x="327" y="82"/>
                  </a:cubicBezTo>
                  <a:cubicBezTo>
                    <a:pt x="329" y="102"/>
                    <a:pt x="322" y="118"/>
                    <a:pt x="303" y="132"/>
                  </a:cubicBezTo>
                  <a:cubicBezTo>
                    <a:pt x="303" y="138"/>
                    <a:pt x="303" y="143"/>
                    <a:pt x="302" y="148"/>
                  </a:cubicBezTo>
                  <a:lnTo>
                    <a:pt x="302" y="148"/>
                  </a:lnTo>
                  <a:close/>
                  <a:moveTo>
                    <a:pt x="189" y="269"/>
                  </a:moveTo>
                  <a:lnTo>
                    <a:pt x="189" y="269"/>
                  </a:lnTo>
                  <a:cubicBezTo>
                    <a:pt x="189" y="269"/>
                    <a:pt x="189" y="269"/>
                    <a:pt x="189" y="269"/>
                  </a:cubicBezTo>
                  <a:cubicBezTo>
                    <a:pt x="222" y="266"/>
                    <a:pt x="251" y="240"/>
                    <a:pt x="257" y="205"/>
                  </a:cubicBezTo>
                  <a:cubicBezTo>
                    <a:pt x="257" y="204"/>
                    <a:pt x="257" y="204"/>
                    <a:pt x="257" y="204"/>
                  </a:cubicBezTo>
                  <a:cubicBezTo>
                    <a:pt x="258" y="197"/>
                    <a:pt x="258" y="190"/>
                    <a:pt x="257" y="182"/>
                  </a:cubicBezTo>
                  <a:cubicBezTo>
                    <a:pt x="257" y="182"/>
                    <a:pt x="257" y="181"/>
                    <a:pt x="257" y="181"/>
                  </a:cubicBezTo>
                  <a:cubicBezTo>
                    <a:pt x="257" y="177"/>
                    <a:pt x="256" y="172"/>
                    <a:pt x="254" y="168"/>
                  </a:cubicBezTo>
                  <a:cubicBezTo>
                    <a:pt x="251" y="172"/>
                    <a:pt x="248" y="177"/>
                    <a:pt x="244" y="182"/>
                  </a:cubicBezTo>
                  <a:cubicBezTo>
                    <a:pt x="249" y="207"/>
                    <a:pt x="238" y="242"/>
                    <a:pt x="194" y="255"/>
                  </a:cubicBezTo>
                  <a:cubicBezTo>
                    <a:pt x="191" y="260"/>
                    <a:pt x="187" y="264"/>
                    <a:pt x="184" y="269"/>
                  </a:cubicBezTo>
                  <a:cubicBezTo>
                    <a:pt x="185" y="269"/>
                    <a:pt x="187" y="269"/>
                    <a:pt x="189" y="269"/>
                  </a:cubicBezTo>
                  <a:lnTo>
                    <a:pt x="189" y="269"/>
                  </a:lnTo>
                  <a:close/>
                  <a:moveTo>
                    <a:pt x="68" y="369"/>
                  </a:moveTo>
                  <a:lnTo>
                    <a:pt x="68" y="369"/>
                  </a:lnTo>
                  <a:cubicBezTo>
                    <a:pt x="68" y="369"/>
                    <a:pt x="68" y="369"/>
                    <a:pt x="68" y="369"/>
                  </a:cubicBezTo>
                  <a:cubicBezTo>
                    <a:pt x="68" y="370"/>
                    <a:pt x="69" y="371"/>
                    <a:pt x="70" y="372"/>
                  </a:cubicBezTo>
                  <a:cubicBezTo>
                    <a:pt x="81" y="366"/>
                    <a:pt x="91" y="358"/>
                    <a:pt x="101" y="350"/>
                  </a:cubicBezTo>
                  <a:cubicBezTo>
                    <a:pt x="101" y="350"/>
                    <a:pt x="101" y="350"/>
                    <a:pt x="101" y="350"/>
                  </a:cubicBezTo>
                  <a:cubicBezTo>
                    <a:pt x="106" y="346"/>
                    <a:pt x="111" y="342"/>
                    <a:pt x="115" y="338"/>
                  </a:cubicBezTo>
                  <a:cubicBezTo>
                    <a:pt x="115" y="338"/>
                    <a:pt x="116" y="338"/>
                    <a:pt x="116" y="338"/>
                  </a:cubicBezTo>
                  <a:cubicBezTo>
                    <a:pt x="120" y="334"/>
                    <a:pt x="125" y="329"/>
                    <a:pt x="129" y="325"/>
                  </a:cubicBezTo>
                  <a:cubicBezTo>
                    <a:pt x="129" y="325"/>
                    <a:pt x="130" y="325"/>
                    <a:pt x="130" y="324"/>
                  </a:cubicBezTo>
                  <a:cubicBezTo>
                    <a:pt x="136" y="319"/>
                    <a:pt x="141" y="312"/>
                    <a:pt x="147" y="306"/>
                  </a:cubicBezTo>
                  <a:cubicBezTo>
                    <a:pt x="147" y="306"/>
                    <a:pt x="147" y="305"/>
                    <a:pt x="148" y="305"/>
                  </a:cubicBezTo>
                  <a:cubicBezTo>
                    <a:pt x="153" y="300"/>
                    <a:pt x="158" y="294"/>
                    <a:pt x="162" y="288"/>
                  </a:cubicBezTo>
                  <a:cubicBezTo>
                    <a:pt x="163" y="287"/>
                    <a:pt x="163" y="287"/>
                    <a:pt x="163" y="287"/>
                  </a:cubicBezTo>
                  <a:cubicBezTo>
                    <a:pt x="167" y="282"/>
                    <a:pt x="172" y="276"/>
                    <a:pt x="176" y="271"/>
                  </a:cubicBezTo>
                  <a:cubicBezTo>
                    <a:pt x="176" y="270"/>
                    <a:pt x="176" y="270"/>
                    <a:pt x="176" y="270"/>
                  </a:cubicBezTo>
                  <a:cubicBezTo>
                    <a:pt x="181" y="264"/>
                    <a:pt x="186" y="257"/>
                    <a:pt x="190" y="251"/>
                  </a:cubicBezTo>
                  <a:cubicBezTo>
                    <a:pt x="190" y="251"/>
                    <a:pt x="190" y="251"/>
                    <a:pt x="191" y="250"/>
                  </a:cubicBezTo>
                  <a:cubicBezTo>
                    <a:pt x="207" y="227"/>
                    <a:pt x="223" y="203"/>
                    <a:pt x="239" y="180"/>
                  </a:cubicBezTo>
                  <a:cubicBezTo>
                    <a:pt x="239" y="180"/>
                    <a:pt x="239" y="180"/>
                    <a:pt x="239" y="180"/>
                  </a:cubicBezTo>
                  <a:cubicBezTo>
                    <a:pt x="244" y="173"/>
                    <a:pt x="248" y="167"/>
                    <a:pt x="253" y="160"/>
                  </a:cubicBezTo>
                  <a:cubicBezTo>
                    <a:pt x="253" y="160"/>
                    <a:pt x="253" y="160"/>
                    <a:pt x="253" y="160"/>
                  </a:cubicBezTo>
                  <a:cubicBezTo>
                    <a:pt x="261" y="149"/>
                    <a:pt x="269" y="138"/>
                    <a:pt x="277" y="128"/>
                  </a:cubicBezTo>
                  <a:cubicBezTo>
                    <a:pt x="278" y="127"/>
                    <a:pt x="279" y="126"/>
                    <a:pt x="279" y="125"/>
                  </a:cubicBezTo>
                  <a:cubicBezTo>
                    <a:pt x="280" y="125"/>
                    <a:pt x="280" y="124"/>
                    <a:pt x="280" y="124"/>
                  </a:cubicBezTo>
                  <a:cubicBezTo>
                    <a:pt x="285" y="118"/>
                    <a:pt x="290" y="113"/>
                    <a:pt x="295" y="107"/>
                  </a:cubicBezTo>
                  <a:cubicBezTo>
                    <a:pt x="295" y="107"/>
                    <a:pt x="295" y="107"/>
                    <a:pt x="295" y="106"/>
                  </a:cubicBezTo>
                  <a:cubicBezTo>
                    <a:pt x="304" y="97"/>
                    <a:pt x="313" y="87"/>
                    <a:pt x="322" y="79"/>
                  </a:cubicBezTo>
                  <a:cubicBezTo>
                    <a:pt x="322" y="79"/>
                    <a:pt x="323" y="79"/>
                    <a:pt x="323" y="79"/>
                  </a:cubicBezTo>
                  <a:cubicBezTo>
                    <a:pt x="329" y="73"/>
                    <a:pt x="335" y="69"/>
                    <a:pt x="341" y="64"/>
                  </a:cubicBezTo>
                  <a:cubicBezTo>
                    <a:pt x="341" y="64"/>
                    <a:pt x="342" y="64"/>
                    <a:pt x="342" y="64"/>
                  </a:cubicBezTo>
                  <a:lnTo>
                    <a:pt x="343" y="63"/>
                  </a:lnTo>
                  <a:cubicBezTo>
                    <a:pt x="343" y="63"/>
                    <a:pt x="343" y="63"/>
                    <a:pt x="343" y="63"/>
                  </a:cubicBezTo>
                  <a:cubicBezTo>
                    <a:pt x="344" y="62"/>
                    <a:pt x="345" y="61"/>
                    <a:pt x="346" y="61"/>
                  </a:cubicBezTo>
                  <a:lnTo>
                    <a:pt x="340" y="45"/>
                  </a:lnTo>
                  <a:cubicBezTo>
                    <a:pt x="337" y="47"/>
                    <a:pt x="334" y="50"/>
                    <a:pt x="331" y="52"/>
                  </a:cubicBezTo>
                  <a:cubicBezTo>
                    <a:pt x="331" y="52"/>
                    <a:pt x="331" y="53"/>
                    <a:pt x="331" y="53"/>
                  </a:cubicBezTo>
                  <a:cubicBezTo>
                    <a:pt x="225" y="140"/>
                    <a:pt x="180" y="283"/>
                    <a:pt x="63" y="361"/>
                  </a:cubicBezTo>
                  <a:cubicBezTo>
                    <a:pt x="65" y="364"/>
                    <a:pt x="66" y="366"/>
                    <a:pt x="68" y="369"/>
                  </a:cubicBezTo>
                  <a:lnTo>
                    <a:pt x="68" y="369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5" name="Freeform 12">
              <a:extLst>
                <a:ext uri="{FF2B5EF4-FFF2-40B4-BE49-F238E27FC236}">
                  <a16:creationId xmlns:a16="http://schemas.microsoft.com/office/drawing/2014/main" id="{70B05B52-12B6-944D-AC1A-F00C2F4E2E2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94613" y="509588"/>
              <a:ext cx="328613" cy="385762"/>
            </a:xfrm>
            <a:custGeom>
              <a:avLst/>
              <a:gdLst>
                <a:gd name="T0" fmla="*/ 159 w 404"/>
                <a:gd name="T1" fmla="*/ 338 h 470"/>
                <a:gd name="T2" fmla="*/ 185 w 404"/>
                <a:gd name="T3" fmla="*/ 332 h 470"/>
                <a:gd name="T4" fmla="*/ 193 w 404"/>
                <a:gd name="T5" fmla="*/ 297 h 470"/>
                <a:gd name="T6" fmla="*/ 161 w 404"/>
                <a:gd name="T7" fmla="*/ 281 h 470"/>
                <a:gd name="T8" fmla="*/ 137 w 404"/>
                <a:gd name="T9" fmla="*/ 310 h 470"/>
                <a:gd name="T10" fmla="*/ 83 w 404"/>
                <a:gd name="T11" fmla="*/ 444 h 470"/>
                <a:gd name="T12" fmla="*/ 107 w 404"/>
                <a:gd name="T13" fmla="*/ 433 h 470"/>
                <a:gd name="T14" fmla="*/ 155 w 404"/>
                <a:gd name="T15" fmla="*/ 343 h 470"/>
                <a:gd name="T16" fmla="*/ 84 w 404"/>
                <a:gd name="T17" fmla="*/ 429 h 470"/>
                <a:gd name="T18" fmla="*/ 57 w 404"/>
                <a:gd name="T19" fmla="*/ 416 h 470"/>
                <a:gd name="T20" fmla="*/ 59 w 404"/>
                <a:gd name="T21" fmla="*/ 345 h 470"/>
                <a:gd name="T22" fmla="*/ 83 w 404"/>
                <a:gd name="T23" fmla="*/ 444 h 470"/>
                <a:gd name="T24" fmla="*/ 90 w 404"/>
                <a:gd name="T25" fmla="*/ 448 h 470"/>
                <a:gd name="T26" fmla="*/ 108 w 404"/>
                <a:gd name="T27" fmla="*/ 438 h 470"/>
                <a:gd name="T28" fmla="*/ 115 w 404"/>
                <a:gd name="T29" fmla="*/ 434 h 470"/>
                <a:gd name="T30" fmla="*/ 127 w 404"/>
                <a:gd name="T31" fmla="*/ 424 h 470"/>
                <a:gd name="T32" fmla="*/ 161 w 404"/>
                <a:gd name="T33" fmla="*/ 344 h 470"/>
                <a:gd name="T34" fmla="*/ 280 w 404"/>
                <a:gd name="T35" fmla="*/ 459 h 470"/>
                <a:gd name="T36" fmla="*/ 166 w 404"/>
                <a:gd name="T37" fmla="*/ 345 h 470"/>
                <a:gd name="T38" fmla="*/ 161 w 404"/>
                <a:gd name="T39" fmla="*/ 268 h 470"/>
                <a:gd name="T40" fmla="*/ 166 w 404"/>
                <a:gd name="T41" fmla="*/ 275 h 470"/>
                <a:gd name="T42" fmla="*/ 161 w 404"/>
                <a:gd name="T43" fmla="*/ 268 h 470"/>
                <a:gd name="T44" fmla="*/ 199 w 404"/>
                <a:gd name="T45" fmla="*/ 297 h 470"/>
                <a:gd name="T46" fmla="*/ 331 w 404"/>
                <a:gd name="T47" fmla="*/ 362 h 470"/>
                <a:gd name="T48" fmla="*/ 368 w 404"/>
                <a:gd name="T49" fmla="*/ 285 h 470"/>
                <a:gd name="T50" fmla="*/ 323 w 404"/>
                <a:gd name="T51" fmla="*/ 281 h 470"/>
                <a:gd name="T52" fmla="*/ 368 w 404"/>
                <a:gd name="T53" fmla="*/ 279 h 470"/>
                <a:gd name="T54" fmla="*/ 377 w 404"/>
                <a:gd name="T55" fmla="*/ 243 h 470"/>
                <a:gd name="T56" fmla="*/ 345 w 404"/>
                <a:gd name="T57" fmla="*/ 219 h 470"/>
                <a:gd name="T58" fmla="*/ 347 w 404"/>
                <a:gd name="T59" fmla="*/ 245 h 470"/>
                <a:gd name="T60" fmla="*/ 383 w 404"/>
                <a:gd name="T61" fmla="*/ 239 h 470"/>
                <a:gd name="T62" fmla="*/ 367 w 404"/>
                <a:gd name="T63" fmla="*/ 129 h 470"/>
                <a:gd name="T64" fmla="*/ 182 w 404"/>
                <a:gd name="T65" fmla="*/ 233 h 470"/>
                <a:gd name="T66" fmla="*/ 175 w 404"/>
                <a:gd name="T67" fmla="*/ 239 h 470"/>
                <a:gd name="T68" fmla="*/ 170 w 404"/>
                <a:gd name="T69" fmla="*/ 234 h 470"/>
                <a:gd name="T70" fmla="*/ 187 w 404"/>
                <a:gd name="T71" fmla="*/ 282 h 470"/>
                <a:gd name="T72" fmla="*/ 174 w 404"/>
                <a:gd name="T73" fmla="*/ 239 h 470"/>
                <a:gd name="T74" fmla="*/ 273 w 404"/>
                <a:gd name="T75" fmla="*/ 38 h 470"/>
                <a:gd name="T76" fmla="*/ 262 w 404"/>
                <a:gd name="T77" fmla="*/ 38 h 470"/>
                <a:gd name="T78" fmla="*/ 273 w 404"/>
                <a:gd name="T79" fmla="*/ 38 h 470"/>
                <a:gd name="T80" fmla="*/ 282 w 404"/>
                <a:gd name="T81" fmla="*/ 26 h 470"/>
                <a:gd name="T82" fmla="*/ 288 w 404"/>
                <a:gd name="T83" fmla="*/ 20 h 470"/>
                <a:gd name="T84" fmla="*/ 258 w 404"/>
                <a:gd name="T85" fmla="*/ 56 h 470"/>
                <a:gd name="T86" fmla="*/ 254 w 404"/>
                <a:gd name="T87" fmla="*/ 52 h 470"/>
                <a:gd name="T88" fmla="*/ 98 w 404"/>
                <a:gd name="T89" fmla="*/ 6 h 470"/>
                <a:gd name="T90" fmla="*/ 87 w 404"/>
                <a:gd name="T91" fmla="*/ 6 h 470"/>
                <a:gd name="T92" fmla="*/ 98 w 404"/>
                <a:gd name="T93" fmla="*/ 6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404" h="470">
                  <a:moveTo>
                    <a:pt x="159" y="338"/>
                  </a:moveTo>
                  <a:lnTo>
                    <a:pt x="159" y="338"/>
                  </a:lnTo>
                  <a:cubicBezTo>
                    <a:pt x="159" y="338"/>
                    <a:pt x="159" y="338"/>
                    <a:pt x="159" y="338"/>
                  </a:cubicBezTo>
                  <a:cubicBezTo>
                    <a:pt x="161" y="339"/>
                    <a:pt x="164" y="339"/>
                    <a:pt x="166" y="339"/>
                  </a:cubicBezTo>
                  <a:cubicBezTo>
                    <a:pt x="173" y="339"/>
                    <a:pt x="180" y="337"/>
                    <a:pt x="185" y="332"/>
                  </a:cubicBezTo>
                  <a:cubicBezTo>
                    <a:pt x="185" y="332"/>
                    <a:pt x="185" y="332"/>
                    <a:pt x="185" y="332"/>
                  </a:cubicBezTo>
                  <a:cubicBezTo>
                    <a:pt x="192" y="327"/>
                    <a:pt x="196" y="319"/>
                    <a:pt x="196" y="310"/>
                  </a:cubicBezTo>
                  <a:cubicBezTo>
                    <a:pt x="196" y="305"/>
                    <a:pt x="195" y="301"/>
                    <a:pt x="193" y="298"/>
                  </a:cubicBezTo>
                  <a:cubicBezTo>
                    <a:pt x="193" y="297"/>
                    <a:pt x="193" y="297"/>
                    <a:pt x="193" y="297"/>
                  </a:cubicBezTo>
                  <a:cubicBezTo>
                    <a:pt x="188" y="287"/>
                    <a:pt x="178" y="281"/>
                    <a:pt x="166" y="281"/>
                  </a:cubicBezTo>
                  <a:cubicBezTo>
                    <a:pt x="165" y="281"/>
                    <a:pt x="163" y="281"/>
                    <a:pt x="162" y="281"/>
                  </a:cubicBezTo>
                  <a:lnTo>
                    <a:pt x="161" y="281"/>
                  </a:lnTo>
                  <a:cubicBezTo>
                    <a:pt x="156" y="282"/>
                    <a:pt x="151" y="284"/>
                    <a:pt x="147" y="288"/>
                  </a:cubicBezTo>
                  <a:lnTo>
                    <a:pt x="147" y="288"/>
                  </a:lnTo>
                  <a:cubicBezTo>
                    <a:pt x="141" y="293"/>
                    <a:pt x="137" y="301"/>
                    <a:pt x="137" y="310"/>
                  </a:cubicBezTo>
                  <a:cubicBezTo>
                    <a:pt x="137" y="323"/>
                    <a:pt x="146" y="335"/>
                    <a:pt x="159" y="338"/>
                  </a:cubicBezTo>
                  <a:lnTo>
                    <a:pt x="159" y="338"/>
                  </a:lnTo>
                  <a:close/>
                  <a:moveTo>
                    <a:pt x="83" y="444"/>
                  </a:moveTo>
                  <a:lnTo>
                    <a:pt x="83" y="444"/>
                  </a:lnTo>
                  <a:cubicBezTo>
                    <a:pt x="91" y="441"/>
                    <a:pt x="99" y="438"/>
                    <a:pt x="106" y="433"/>
                  </a:cubicBezTo>
                  <a:cubicBezTo>
                    <a:pt x="106" y="433"/>
                    <a:pt x="106" y="433"/>
                    <a:pt x="107" y="433"/>
                  </a:cubicBezTo>
                  <a:cubicBezTo>
                    <a:pt x="113" y="429"/>
                    <a:pt x="119" y="424"/>
                    <a:pt x="124" y="419"/>
                  </a:cubicBezTo>
                  <a:cubicBezTo>
                    <a:pt x="124" y="419"/>
                    <a:pt x="124" y="419"/>
                    <a:pt x="124" y="419"/>
                  </a:cubicBezTo>
                  <a:cubicBezTo>
                    <a:pt x="149" y="394"/>
                    <a:pt x="156" y="361"/>
                    <a:pt x="155" y="343"/>
                  </a:cubicBezTo>
                  <a:cubicBezTo>
                    <a:pt x="150" y="341"/>
                    <a:pt x="144" y="338"/>
                    <a:pt x="140" y="333"/>
                  </a:cubicBezTo>
                  <a:cubicBezTo>
                    <a:pt x="143" y="366"/>
                    <a:pt x="133" y="405"/>
                    <a:pt x="86" y="429"/>
                  </a:cubicBezTo>
                  <a:cubicBezTo>
                    <a:pt x="85" y="429"/>
                    <a:pt x="85" y="429"/>
                    <a:pt x="84" y="429"/>
                  </a:cubicBezTo>
                  <a:cubicBezTo>
                    <a:pt x="84" y="429"/>
                    <a:pt x="83" y="429"/>
                    <a:pt x="83" y="429"/>
                  </a:cubicBezTo>
                  <a:cubicBezTo>
                    <a:pt x="75" y="426"/>
                    <a:pt x="66" y="422"/>
                    <a:pt x="59" y="417"/>
                  </a:cubicBezTo>
                  <a:cubicBezTo>
                    <a:pt x="58" y="416"/>
                    <a:pt x="58" y="416"/>
                    <a:pt x="57" y="416"/>
                  </a:cubicBezTo>
                  <a:cubicBezTo>
                    <a:pt x="51" y="411"/>
                    <a:pt x="45" y="405"/>
                    <a:pt x="41" y="398"/>
                  </a:cubicBezTo>
                  <a:cubicBezTo>
                    <a:pt x="41" y="397"/>
                    <a:pt x="41" y="397"/>
                    <a:pt x="40" y="397"/>
                  </a:cubicBezTo>
                  <a:cubicBezTo>
                    <a:pt x="31" y="381"/>
                    <a:pt x="33" y="361"/>
                    <a:pt x="59" y="345"/>
                  </a:cubicBezTo>
                  <a:cubicBezTo>
                    <a:pt x="58" y="341"/>
                    <a:pt x="56" y="337"/>
                    <a:pt x="54" y="333"/>
                  </a:cubicBezTo>
                  <a:cubicBezTo>
                    <a:pt x="0" y="370"/>
                    <a:pt x="22" y="416"/>
                    <a:pt x="83" y="444"/>
                  </a:cubicBezTo>
                  <a:lnTo>
                    <a:pt x="83" y="444"/>
                  </a:lnTo>
                  <a:close/>
                  <a:moveTo>
                    <a:pt x="108" y="438"/>
                  </a:moveTo>
                  <a:lnTo>
                    <a:pt x="108" y="438"/>
                  </a:lnTo>
                  <a:cubicBezTo>
                    <a:pt x="103" y="442"/>
                    <a:pt x="97" y="445"/>
                    <a:pt x="90" y="448"/>
                  </a:cubicBezTo>
                  <a:cubicBezTo>
                    <a:pt x="122" y="461"/>
                    <a:pt x="164" y="470"/>
                    <a:pt x="208" y="469"/>
                  </a:cubicBezTo>
                  <a:cubicBezTo>
                    <a:pt x="182" y="459"/>
                    <a:pt x="133" y="443"/>
                    <a:pt x="108" y="438"/>
                  </a:cubicBezTo>
                  <a:lnTo>
                    <a:pt x="108" y="438"/>
                  </a:lnTo>
                  <a:close/>
                  <a:moveTo>
                    <a:pt x="127" y="424"/>
                  </a:moveTo>
                  <a:lnTo>
                    <a:pt x="127" y="424"/>
                  </a:lnTo>
                  <a:cubicBezTo>
                    <a:pt x="123" y="428"/>
                    <a:pt x="119" y="431"/>
                    <a:pt x="115" y="434"/>
                  </a:cubicBezTo>
                  <a:cubicBezTo>
                    <a:pt x="146" y="441"/>
                    <a:pt x="202" y="459"/>
                    <a:pt x="222" y="468"/>
                  </a:cubicBezTo>
                  <a:cubicBezTo>
                    <a:pt x="234" y="468"/>
                    <a:pt x="246" y="466"/>
                    <a:pt x="258" y="464"/>
                  </a:cubicBezTo>
                  <a:cubicBezTo>
                    <a:pt x="224" y="453"/>
                    <a:pt x="157" y="432"/>
                    <a:pt x="127" y="424"/>
                  </a:cubicBezTo>
                  <a:lnTo>
                    <a:pt x="127" y="424"/>
                  </a:lnTo>
                  <a:close/>
                  <a:moveTo>
                    <a:pt x="161" y="344"/>
                  </a:moveTo>
                  <a:lnTo>
                    <a:pt x="161" y="344"/>
                  </a:lnTo>
                  <a:cubicBezTo>
                    <a:pt x="161" y="363"/>
                    <a:pt x="154" y="395"/>
                    <a:pt x="131" y="420"/>
                  </a:cubicBezTo>
                  <a:cubicBezTo>
                    <a:pt x="166" y="428"/>
                    <a:pt x="241" y="452"/>
                    <a:pt x="269" y="462"/>
                  </a:cubicBezTo>
                  <a:cubicBezTo>
                    <a:pt x="273" y="461"/>
                    <a:pt x="277" y="460"/>
                    <a:pt x="280" y="459"/>
                  </a:cubicBezTo>
                  <a:cubicBezTo>
                    <a:pt x="276" y="437"/>
                    <a:pt x="276" y="405"/>
                    <a:pt x="287" y="370"/>
                  </a:cubicBezTo>
                  <a:cubicBezTo>
                    <a:pt x="256" y="368"/>
                    <a:pt x="220" y="358"/>
                    <a:pt x="187" y="338"/>
                  </a:cubicBezTo>
                  <a:cubicBezTo>
                    <a:pt x="181" y="342"/>
                    <a:pt x="174" y="345"/>
                    <a:pt x="166" y="345"/>
                  </a:cubicBezTo>
                  <a:cubicBezTo>
                    <a:pt x="164" y="345"/>
                    <a:pt x="163" y="345"/>
                    <a:pt x="161" y="344"/>
                  </a:cubicBezTo>
                  <a:lnTo>
                    <a:pt x="161" y="344"/>
                  </a:lnTo>
                  <a:close/>
                  <a:moveTo>
                    <a:pt x="161" y="268"/>
                  </a:moveTo>
                  <a:lnTo>
                    <a:pt x="161" y="268"/>
                  </a:lnTo>
                  <a:cubicBezTo>
                    <a:pt x="161" y="271"/>
                    <a:pt x="162" y="273"/>
                    <a:pt x="163" y="275"/>
                  </a:cubicBezTo>
                  <a:cubicBezTo>
                    <a:pt x="164" y="275"/>
                    <a:pt x="165" y="275"/>
                    <a:pt x="166" y="275"/>
                  </a:cubicBezTo>
                  <a:cubicBezTo>
                    <a:pt x="172" y="275"/>
                    <a:pt x="177" y="276"/>
                    <a:pt x="182" y="279"/>
                  </a:cubicBezTo>
                  <a:cubicBezTo>
                    <a:pt x="185" y="263"/>
                    <a:pt x="170" y="257"/>
                    <a:pt x="161" y="268"/>
                  </a:cubicBezTo>
                  <a:lnTo>
                    <a:pt x="161" y="268"/>
                  </a:lnTo>
                  <a:close/>
                  <a:moveTo>
                    <a:pt x="181" y="240"/>
                  </a:moveTo>
                  <a:lnTo>
                    <a:pt x="181" y="240"/>
                  </a:lnTo>
                  <a:cubicBezTo>
                    <a:pt x="206" y="246"/>
                    <a:pt x="214" y="278"/>
                    <a:pt x="199" y="297"/>
                  </a:cubicBezTo>
                  <a:cubicBezTo>
                    <a:pt x="200" y="301"/>
                    <a:pt x="201" y="305"/>
                    <a:pt x="201" y="310"/>
                  </a:cubicBezTo>
                  <a:cubicBezTo>
                    <a:pt x="201" y="319"/>
                    <a:pt x="197" y="328"/>
                    <a:pt x="191" y="334"/>
                  </a:cubicBezTo>
                  <a:cubicBezTo>
                    <a:pt x="240" y="364"/>
                    <a:pt x="295" y="369"/>
                    <a:pt x="331" y="362"/>
                  </a:cubicBezTo>
                  <a:cubicBezTo>
                    <a:pt x="369" y="354"/>
                    <a:pt x="382" y="333"/>
                    <a:pt x="359" y="312"/>
                  </a:cubicBezTo>
                  <a:cubicBezTo>
                    <a:pt x="354" y="308"/>
                    <a:pt x="366" y="297"/>
                    <a:pt x="374" y="296"/>
                  </a:cubicBezTo>
                  <a:cubicBezTo>
                    <a:pt x="375" y="291"/>
                    <a:pt x="373" y="287"/>
                    <a:pt x="368" y="285"/>
                  </a:cubicBezTo>
                  <a:cubicBezTo>
                    <a:pt x="357" y="284"/>
                    <a:pt x="338" y="290"/>
                    <a:pt x="325" y="293"/>
                  </a:cubicBezTo>
                  <a:cubicBezTo>
                    <a:pt x="325" y="295"/>
                    <a:pt x="321" y="296"/>
                    <a:pt x="320" y="293"/>
                  </a:cubicBezTo>
                  <a:cubicBezTo>
                    <a:pt x="319" y="289"/>
                    <a:pt x="322" y="283"/>
                    <a:pt x="323" y="281"/>
                  </a:cubicBezTo>
                  <a:cubicBezTo>
                    <a:pt x="325" y="277"/>
                    <a:pt x="329" y="280"/>
                    <a:pt x="328" y="283"/>
                  </a:cubicBezTo>
                  <a:cubicBezTo>
                    <a:pt x="327" y="284"/>
                    <a:pt x="327" y="285"/>
                    <a:pt x="326" y="287"/>
                  </a:cubicBezTo>
                  <a:cubicBezTo>
                    <a:pt x="339" y="284"/>
                    <a:pt x="356" y="278"/>
                    <a:pt x="368" y="279"/>
                  </a:cubicBezTo>
                  <a:cubicBezTo>
                    <a:pt x="371" y="277"/>
                    <a:pt x="379" y="271"/>
                    <a:pt x="378" y="267"/>
                  </a:cubicBezTo>
                  <a:cubicBezTo>
                    <a:pt x="377" y="266"/>
                    <a:pt x="376" y="265"/>
                    <a:pt x="375" y="263"/>
                  </a:cubicBezTo>
                  <a:cubicBezTo>
                    <a:pt x="369" y="255"/>
                    <a:pt x="371" y="249"/>
                    <a:pt x="377" y="243"/>
                  </a:cubicBezTo>
                  <a:cubicBezTo>
                    <a:pt x="367" y="242"/>
                    <a:pt x="355" y="243"/>
                    <a:pt x="349" y="250"/>
                  </a:cubicBezTo>
                  <a:cubicBezTo>
                    <a:pt x="345" y="255"/>
                    <a:pt x="338" y="243"/>
                    <a:pt x="338" y="242"/>
                  </a:cubicBezTo>
                  <a:cubicBezTo>
                    <a:pt x="335" y="236"/>
                    <a:pt x="335" y="228"/>
                    <a:pt x="345" y="219"/>
                  </a:cubicBezTo>
                  <a:cubicBezTo>
                    <a:pt x="347" y="216"/>
                    <a:pt x="351" y="221"/>
                    <a:pt x="349" y="223"/>
                  </a:cubicBezTo>
                  <a:cubicBezTo>
                    <a:pt x="341" y="230"/>
                    <a:pt x="339" y="237"/>
                    <a:pt x="346" y="244"/>
                  </a:cubicBezTo>
                  <a:lnTo>
                    <a:pt x="347" y="245"/>
                  </a:lnTo>
                  <a:cubicBezTo>
                    <a:pt x="357" y="237"/>
                    <a:pt x="371" y="236"/>
                    <a:pt x="383" y="239"/>
                  </a:cubicBezTo>
                  <a:lnTo>
                    <a:pt x="383" y="239"/>
                  </a:lnTo>
                  <a:lnTo>
                    <a:pt x="383" y="239"/>
                  </a:lnTo>
                  <a:cubicBezTo>
                    <a:pt x="404" y="237"/>
                    <a:pt x="403" y="229"/>
                    <a:pt x="397" y="213"/>
                  </a:cubicBezTo>
                  <a:cubicBezTo>
                    <a:pt x="395" y="207"/>
                    <a:pt x="392" y="200"/>
                    <a:pt x="389" y="191"/>
                  </a:cubicBezTo>
                  <a:cubicBezTo>
                    <a:pt x="384" y="180"/>
                    <a:pt x="376" y="155"/>
                    <a:pt x="367" y="129"/>
                  </a:cubicBezTo>
                  <a:cubicBezTo>
                    <a:pt x="343" y="119"/>
                    <a:pt x="308" y="125"/>
                    <a:pt x="282" y="137"/>
                  </a:cubicBezTo>
                  <a:cubicBezTo>
                    <a:pt x="275" y="147"/>
                    <a:pt x="266" y="156"/>
                    <a:pt x="252" y="165"/>
                  </a:cubicBezTo>
                  <a:cubicBezTo>
                    <a:pt x="246" y="202"/>
                    <a:pt x="216" y="229"/>
                    <a:pt x="182" y="233"/>
                  </a:cubicBezTo>
                  <a:lnTo>
                    <a:pt x="181" y="240"/>
                  </a:lnTo>
                  <a:lnTo>
                    <a:pt x="181" y="240"/>
                  </a:lnTo>
                  <a:close/>
                  <a:moveTo>
                    <a:pt x="175" y="239"/>
                  </a:moveTo>
                  <a:lnTo>
                    <a:pt x="175" y="239"/>
                  </a:lnTo>
                  <a:lnTo>
                    <a:pt x="176" y="234"/>
                  </a:lnTo>
                  <a:cubicBezTo>
                    <a:pt x="174" y="234"/>
                    <a:pt x="172" y="234"/>
                    <a:pt x="170" y="234"/>
                  </a:cubicBezTo>
                  <a:cubicBezTo>
                    <a:pt x="166" y="239"/>
                    <a:pt x="162" y="244"/>
                    <a:pt x="158" y="249"/>
                  </a:cubicBezTo>
                  <a:cubicBezTo>
                    <a:pt x="158" y="253"/>
                    <a:pt x="158" y="258"/>
                    <a:pt x="159" y="261"/>
                  </a:cubicBezTo>
                  <a:cubicBezTo>
                    <a:pt x="171" y="252"/>
                    <a:pt x="194" y="258"/>
                    <a:pt x="187" y="282"/>
                  </a:cubicBezTo>
                  <a:cubicBezTo>
                    <a:pt x="190" y="284"/>
                    <a:pt x="193" y="287"/>
                    <a:pt x="196" y="291"/>
                  </a:cubicBezTo>
                  <a:cubicBezTo>
                    <a:pt x="208" y="274"/>
                    <a:pt x="198" y="245"/>
                    <a:pt x="173" y="245"/>
                  </a:cubicBezTo>
                  <a:cubicBezTo>
                    <a:pt x="170" y="244"/>
                    <a:pt x="170" y="239"/>
                    <a:pt x="174" y="239"/>
                  </a:cubicBezTo>
                  <a:cubicBezTo>
                    <a:pt x="174" y="239"/>
                    <a:pt x="175" y="239"/>
                    <a:pt x="175" y="239"/>
                  </a:cubicBezTo>
                  <a:lnTo>
                    <a:pt x="175" y="239"/>
                  </a:lnTo>
                  <a:close/>
                  <a:moveTo>
                    <a:pt x="273" y="38"/>
                  </a:moveTo>
                  <a:lnTo>
                    <a:pt x="273" y="38"/>
                  </a:lnTo>
                  <a:cubicBezTo>
                    <a:pt x="273" y="41"/>
                    <a:pt x="270" y="43"/>
                    <a:pt x="268" y="43"/>
                  </a:cubicBezTo>
                  <a:cubicBezTo>
                    <a:pt x="265" y="43"/>
                    <a:pt x="262" y="41"/>
                    <a:pt x="262" y="38"/>
                  </a:cubicBezTo>
                  <a:cubicBezTo>
                    <a:pt x="262" y="35"/>
                    <a:pt x="265" y="33"/>
                    <a:pt x="268" y="33"/>
                  </a:cubicBezTo>
                  <a:cubicBezTo>
                    <a:pt x="270" y="33"/>
                    <a:pt x="273" y="35"/>
                    <a:pt x="273" y="38"/>
                  </a:cubicBezTo>
                  <a:lnTo>
                    <a:pt x="273" y="38"/>
                  </a:lnTo>
                  <a:close/>
                  <a:moveTo>
                    <a:pt x="288" y="20"/>
                  </a:moveTo>
                  <a:lnTo>
                    <a:pt x="288" y="20"/>
                  </a:lnTo>
                  <a:cubicBezTo>
                    <a:pt x="288" y="24"/>
                    <a:pt x="285" y="26"/>
                    <a:pt x="282" y="26"/>
                  </a:cubicBezTo>
                  <a:cubicBezTo>
                    <a:pt x="279" y="26"/>
                    <a:pt x="276" y="24"/>
                    <a:pt x="276" y="20"/>
                  </a:cubicBezTo>
                  <a:cubicBezTo>
                    <a:pt x="276" y="17"/>
                    <a:pt x="279" y="15"/>
                    <a:pt x="282" y="15"/>
                  </a:cubicBezTo>
                  <a:cubicBezTo>
                    <a:pt x="285" y="15"/>
                    <a:pt x="288" y="17"/>
                    <a:pt x="288" y="20"/>
                  </a:cubicBezTo>
                  <a:lnTo>
                    <a:pt x="288" y="20"/>
                  </a:lnTo>
                  <a:close/>
                  <a:moveTo>
                    <a:pt x="258" y="56"/>
                  </a:moveTo>
                  <a:lnTo>
                    <a:pt x="258" y="56"/>
                  </a:lnTo>
                  <a:cubicBezTo>
                    <a:pt x="258" y="59"/>
                    <a:pt x="256" y="61"/>
                    <a:pt x="254" y="61"/>
                  </a:cubicBezTo>
                  <a:cubicBezTo>
                    <a:pt x="251" y="61"/>
                    <a:pt x="249" y="59"/>
                    <a:pt x="249" y="56"/>
                  </a:cubicBezTo>
                  <a:cubicBezTo>
                    <a:pt x="249" y="54"/>
                    <a:pt x="251" y="52"/>
                    <a:pt x="254" y="52"/>
                  </a:cubicBezTo>
                  <a:cubicBezTo>
                    <a:pt x="256" y="52"/>
                    <a:pt x="258" y="54"/>
                    <a:pt x="258" y="56"/>
                  </a:cubicBezTo>
                  <a:lnTo>
                    <a:pt x="258" y="56"/>
                  </a:lnTo>
                  <a:close/>
                  <a:moveTo>
                    <a:pt x="98" y="6"/>
                  </a:moveTo>
                  <a:lnTo>
                    <a:pt x="98" y="6"/>
                  </a:lnTo>
                  <a:cubicBezTo>
                    <a:pt x="98" y="9"/>
                    <a:pt x="95" y="12"/>
                    <a:pt x="92" y="12"/>
                  </a:cubicBezTo>
                  <a:cubicBezTo>
                    <a:pt x="89" y="12"/>
                    <a:pt x="87" y="9"/>
                    <a:pt x="87" y="6"/>
                  </a:cubicBezTo>
                  <a:cubicBezTo>
                    <a:pt x="87" y="3"/>
                    <a:pt x="89" y="0"/>
                    <a:pt x="92" y="0"/>
                  </a:cubicBezTo>
                  <a:cubicBezTo>
                    <a:pt x="95" y="0"/>
                    <a:pt x="98" y="3"/>
                    <a:pt x="98" y="6"/>
                  </a:cubicBezTo>
                  <a:lnTo>
                    <a:pt x="98" y="6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6" name="Freeform 13">
              <a:extLst>
                <a:ext uri="{FF2B5EF4-FFF2-40B4-BE49-F238E27FC236}">
                  <a16:creationId xmlns:a16="http://schemas.microsoft.com/office/drawing/2014/main" id="{1E356202-0A47-80E7-90B0-E97229222D1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816850" y="631825"/>
              <a:ext cx="188913" cy="146050"/>
            </a:xfrm>
            <a:custGeom>
              <a:avLst/>
              <a:gdLst>
                <a:gd name="T0" fmla="*/ 15 w 232"/>
                <a:gd name="T1" fmla="*/ 172 h 178"/>
                <a:gd name="T2" fmla="*/ 15 w 232"/>
                <a:gd name="T3" fmla="*/ 172 h 178"/>
                <a:gd name="T4" fmla="*/ 25 w 232"/>
                <a:gd name="T5" fmla="*/ 162 h 178"/>
                <a:gd name="T6" fmla="*/ 15 w 232"/>
                <a:gd name="T7" fmla="*/ 152 h 178"/>
                <a:gd name="T8" fmla="*/ 5 w 232"/>
                <a:gd name="T9" fmla="*/ 162 h 178"/>
                <a:gd name="T10" fmla="*/ 15 w 232"/>
                <a:gd name="T11" fmla="*/ 172 h 178"/>
                <a:gd name="T12" fmla="*/ 15 w 232"/>
                <a:gd name="T13" fmla="*/ 172 h 178"/>
                <a:gd name="T14" fmla="*/ 15 w 232"/>
                <a:gd name="T15" fmla="*/ 178 h 178"/>
                <a:gd name="T16" fmla="*/ 15 w 232"/>
                <a:gd name="T17" fmla="*/ 178 h 178"/>
                <a:gd name="T18" fmla="*/ 0 w 232"/>
                <a:gd name="T19" fmla="*/ 162 h 178"/>
                <a:gd name="T20" fmla="*/ 15 w 232"/>
                <a:gd name="T21" fmla="*/ 146 h 178"/>
                <a:gd name="T22" fmla="*/ 31 w 232"/>
                <a:gd name="T23" fmla="*/ 162 h 178"/>
                <a:gd name="T24" fmla="*/ 15 w 232"/>
                <a:gd name="T25" fmla="*/ 178 h 178"/>
                <a:gd name="T26" fmla="*/ 15 w 232"/>
                <a:gd name="T27" fmla="*/ 178 h 178"/>
                <a:gd name="T28" fmla="*/ 232 w 232"/>
                <a:gd name="T29" fmla="*/ 91 h 178"/>
                <a:gd name="T30" fmla="*/ 232 w 232"/>
                <a:gd name="T31" fmla="*/ 91 h 178"/>
                <a:gd name="T32" fmla="*/ 232 w 232"/>
                <a:gd name="T33" fmla="*/ 91 h 178"/>
                <a:gd name="T34" fmla="*/ 232 w 232"/>
                <a:gd name="T35" fmla="*/ 91 h 178"/>
                <a:gd name="T36" fmla="*/ 232 w 232"/>
                <a:gd name="T37" fmla="*/ 91 h 178"/>
                <a:gd name="T38" fmla="*/ 232 w 232"/>
                <a:gd name="T39" fmla="*/ 91 h 178"/>
                <a:gd name="T40" fmla="*/ 149 w 232"/>
                <a:gd name="T41" fmla="*/ 27 h 178"/>
                <a:gd name="T42" fmla="*/ 149 w 232"/>
                <a:gd name="T43" fmla="*/ 27 h 178"/>
                <a:gd name="T44" fmla="*/ 147 w 232"/>
                <a:gd name="T45" fmla="*/ 11 h 178"/>
                <a:gd name="T46" fmla="*/ 124 w 232"/>
                <a:gd name="T47" fmla="*/ 23 h 178"/>
                <a:gd name="T48" fmla="*/ 135 w 232"/>
                <a:gd name="T49" fmla="*/ 26 h 178"/>
                <a:gd name="T50" fmla="*/ 149 w 232"/>
                <a:gd name="T51" fmla="*/ 27 h 178"/>
                <a:gd name="T52" fmla="*/ 149 w 232"/>
                <a:gd name="T53" fmla="*/ 27 h 178"/>
                <a:gd name="T54" fmla="*/ 153 w 232"/>
                <a:gd name="T55" fmla="*/ 9 h 178"/>
                <a:gd name="T56" fmla="*/ 153 w 232"/>
                <a:gd name="T57" fmla="*/ 9 h 178"/>
                <a:gd name="T58" fmla="*/ 155 w 232"/>
                <a:gd name="T59" fmla="*/ 28 h 178"/>
                <a:gd name="T60" fmla="*/ 166 w 232"/>
                <a:gd name="T61" fmla="*/ 27 h 178"/>
                <a:gd name="T62" fmla="*/ 163 w 232"/>
                <a:gd name="T63" fmla="*/ 17 h 178"/>
                <a:gd name="T64" fmla="*/ 164 w 232"/>
                <a:gd name="T65" fmla="*/ 7 h 178"/>
                <a:gd name="T66" fmla="*/ 153 w 232"/>
                <a:gd name="T67" fmla="*/ 9 h 178"/>
                <a:gd name="T68" fmla="*/ 153 w 232"/>
                <a:gd name="T69" fmla="*/ 9 h 178"/>
                <a:gd name="T70" fmla="*/ 177 w 232"/>
                <a:gd name="T71" fmla="*/ 1 h 178"/>
                <a:gd name="T72" fmla="*/ 177 w 232"/>
                <a:gd name="T73" fmla="*/ 1 h 178"/>
                <a:gd name="T74" fmla="*/ 187 w 232"/>
                <a:gd name="T75" fmla="*/ 1 h 178"/>
                <a:gd name="T76" fmla="*/ 190 w 232"/>
                <a:gd name="T77" fmla="*/ 4 h 178"/>
                <a:gd name="T78" fmla="*/ 182 w 232"/>
                <a:gd name="T79" fmla="*/ 10 h 178"/>
                <a:gd name="T80" fmla="*/ 183 w 232"/>
                <a:gd name="T81" fmla="*/ 15 h 178"/>
                <a:gd name="T82" fmla="*/ 175 w 232"/>
                <a:gd name="T83" fmla="*/ 32 h 178"/>
                <a:gd name="T84" fmla="*/ 175 w 232"/>
                <a:gd name="T85" fmla="*/ 32 h 178"/>
                <a:gd name="T86" fmla="*/ 154 w 232"/>
                <a:gd name="T87" fmla="*/ 33 h 178"/>
                <a:gd name="T88" fmla="*/ 152 w 232"/>
                <a:gd name="T89" fmla="*/ 33 h 178"/>
                <a:gd name="T90" fmla="*/ 119 w 232"/>
                <a:gd name="T91" fmla="*/ 27 h 178"/>
                <a:gd name="T92" fmla="*/ 119 w 232"/>
                <a:gd name="T93" fmla="*/ 27 h 178"/>
                <a:gd name="T94" fmla="*/ 114 w 232"/>
                <a:gd name="T95" fmla="*/ 24 h 178"/>
                <a:gd name="T96" fmla="*/ 116 w 232"/>
                <a:gd name="T97" fmla="*/ 22 h 178"/>
                <a:gd name="T98" fmla="*/ 117 w 232"/>
                <a:gd name="T99" fmla="*/ 21 h 178"/>
                <a:gd name="T100" fmla="*/ 177 w 232"/>
                <a:gd name="T101" fmla="*/ 1 h 178"/>
                <a:gd name="T102" fmla="*/ 177 w 232"/>
                <a:gd name="T103" fmla="*/ 1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32" h="178">
                  <a:moveTo>
                    <a:pt x="15" y="172"/>
                  </a:moveTo>
                  <a:lnTo>
                    <a:pt x="15" y="172"/>
                  </a:lnTo>
                  <a:cubicBezTo>
                    <a:pt x="21" y="172"/>
                    <a:pt x="25" y="167"/>
                    <a:pt x="25" y="162"/>
                  </a:cubicBezTo>
                  <a:cubicBezTo>
                    <a:pt x="25" y="156"/>
                    <a:pt x="21" y="152"/>
                    <a:pt x="15" y="152"/>
                  </a:cubicBezTo>
                  <a:cubicBezTo>
                    <a:pt x="10" y="152"/>
                    <a:pt x="5" y="156"/>
                    <a:pt x="5" y="162"/>
                  </a:cubicBezTo>
                  <a:cubicBezTo>
                    <a:pt x="5" y="167"/>
                    <a:pt x="10" y="172"/>
                    <a:pt x="15" y="172"/>
                  </a:cubicBezTo>
                  <a:lnTo>
                    <a:pt x="15" y="172"/>
                  </a:lnTo>
                  <a:close/>
                  <a:moveTo>
                    <a:pt x="15" y="178"/>
                  </a:moveTo>
                  <a:lnTo>
                    <a:pt x="15" y="178"/>
                  </a:lnTo>
                  <a:cubicBezTo>
                    <a:pt x="7" y="178"/>
                    <a:pt x="0" y="170"/>
                    <a:pt x="0" y="162"/>
                  </a:cubicBezTo>
                  <a:cubicBezTo>
                    <a:pt x="0" y="153"/>
                    <a:pt x="7" y="146"/>
                    <a:pt x="15" y="146"/>
                  </a:cubicBezTo>
                  <a:cubicBezTo>
                    <a:pt x="24" y="146"/>
                    <a:pt x="31" y="153"/>
                    <a:pt x="31" y="162"/>
                  </a:cubicBezTo>
                  <a:cubicBezTo>
                    <a:pt x="31" y="170"/>
                    <a:pt x="24" y="178"/>
                    <a:pt x="15" y="178"/>
                  </a:cubicBezTo>
                  <a:lnTo>
                    <a:pt x="15" y="178"/>
                  </a:lnTo>
                  <a:close/>
                  <a:moveTo>
                    <a:pt x="232" y="91"/>
                  </a:moveTo>
                  <a:lnTo>
                    <a:pt x="232" y="91"/>
                  </a:lnTo>
                  <a:cubicBezTo>
                    <a:pt x="232" y="91"/>
                    <a:pt x="232" y="91"/>
                    <a:pt x="232" y="91"/>
                  </a:cubicBezTo>
                  <a:lnTo>
                    <a:pt x="232" y="91"/>
                  </a:lnTo>
                  <a:lnTo>
                    <a:pt x="232" y="91"/>
                  </a:lnTo>
                  <a:lnTo>
                    <a:pt x="232" y="91"/>
                  </a:lnTo>
                  <a:close/>
                  <a:moveTo>
                    <a:pt x="149" y="27"/>
                  </a:moveTo>
                  <a:lnTo>
                    <a:pt x="149" y="27"/>
                  </a:lnTo>
                  <a:cubicBezTo>
                    <a:pt x="147" y="23"/>
                    <a:pt x="147" y="17"/>
                    <a:pt x="147" y="11"/>
                  </a:cubicBezTo>
                  <a:cubicBezTo>
                    <a:pt x="139" y="13"/>
                    <a:pt x="131" y="17"/>
                    <a:pt x="124" y="23"/>
                  </a:cubicBezTo>
                  <a:cubicBezTo>
                    <a:pt x="126" y="23"/>
                    <a:pt x="130" y="25"/>
                    <a:pt x="135" y="26"/>
                  </a:cubicBezTo>
                  <a:cubicBezTo>
                    <a:pt x="139" y="26"/>
                    <a:pt x="144" y="27"/>
                    <a:pt x="149" y="27"/>
                  </a:cubicBezTo>
                  <a:lnTo>
                    <a:pt x="149" y="27"/>
                  </a:lnTo>
                  <a:close/>
                  <a:moveTo>
                    <a:pt x="153" y="9"/>
                  </a:moveTo>
                  <a:lnTo>
                    <a:pt x="153" y="9"/>
                  </a:lnTo>
                  <a:cubicBezTo>
                    <a:pt x="152" y="17"/>
                    <a:pt x="153" y="23"/>
                    <a:pt x="155" y="28"/>
                  </a:cubicBezTo>
                  <a:cubicBezTo>
                    <a:pt x="159" y="28"/>
                    <a:pt x="162" y="27"/>
                    <a:pt x="166" y="27"/>
                  </a:cubicBezTo>
                  <a:cubicBezTo>
                    <a:pt x="164" y="25"/>
                    <a:pt x="163" y="21"/>
                    <a:pt x="163" y="17"/>
                  </a:cubicBezTo>
                  <a:cubicBezTo>
                    <a:pt x="163" y="14"/>
                    <a:pt x="163" y="10"/>
                    <a:pt x="164" y="7"/>
                  </a:cubicBezTo>
                  <a:cubicBezTo>
                    <a:pt x="161" y="8"/>
                    <a:pt x="157" y="8"/>
                    <a:pt x="153" y="9"/>
                  </a:cubicBezTo>
                  <a:lnTo>
                    <a:pt x="153" y="9"/>
                  </a:lnTo>
                  <a:close/>
                  <a:moveTo>
                    <a:pt x="177" y="1"/>
                  </a:moveTo>
                  <a:lnTo>
                    <a:pt x="177" y="1"/>
                  </a:lnTo>
                  <a:cubicBezTo>
                    <a:pt x="180" y="1"/>
                    <a:pt x="184" y="0"/>
                    <a:pt x="187" y="1"/>
                  </a:cubicBezTo>
                  <a:cubicBezTo>
                    <a:pt x="189" y="1"/>
                    <a:pt x="190" y="3"/>
                    <a:pt x="190" y="4"/>
                  </a:cubicBezTo>
                  <a:cubicBezTo>
                    <a:pt x="190" y="7"/>
                    <a:pt x="185" y="9"/>
                    <a:pt x="182" y="10"/>
                  </a:cubicBezTo>
                  <a:cubicBezTo>
                    <a:pt x="182" y="12"/>
                    <a:pt x="183" y="14"/>
                    <a:pt x="183" y="15"/>
                  </a:cubicBezTo>
                  <a:cubicBezTo>
                    <a:pt x="184" y="23"/>
                    <a:pt x="180" y="30"/>
                    <a:pt x="175" y="32"/>
                  </a:cubicBezTo>
                  <a:cubicBezTo>
                    <a:pt x="175" y="32"/>
                    <a:pt x="175" y="32"/>
                    <a:pt x="175" y="32"/>
                  </a:cubicBezTo>
                  <a:cubicBezTo>
                    <a:pt x="168" y="33"/>
                    <a:pt x="161" y="33"/>
                    <a:pt x="154" y="33"/>
                  </a:cubicBezTo>
                  <a:cubicBezTo>
                    <a:pt x="153" y="33"/>
                    <a:pt x="153" y="33"/>
                    <a:pt x="152" y="33"/>
                  </a:cubicBezTo>
                  <a:cubicBezTo>
                    <a:pt x="141" y="33"/>
                    <a:pt x="129" y="31"/>
                    <a:pt x="119" y="27"/>
                  </a:cubicBezTo>
                  <a:cubicBezTo>
                    <a:pt x="119" y="27"/>
                    <a:pt x="119" y="27"/>
                    <a:pt x="119" y="27"/>
                  </a:cubicBezTo>
                  <a:cubicBezTo>
                    <a:pt x="116" y="30"/>
                    <a:pt x="112" y="27"/>
                    <a:pt x="114" y="24"/>
                  </a:cubicBezTo>
                  <a:cubicBezTo>
                    <a:pt x="114" y="24"/>
                    <a:pt x="115" y="23"/>
                    <a:pt x="116" y="22"/>
                  </a:cubicBezTo>
                  <a:cubicBezTo>
                    <a:pt x="116" y="22"/>
                    <a:pt x="117" y="21"/>
                    <a:pt x="117" y="21"/>
                  </a:cubicBezTo>
                  <a:cubicBezTo>
                    <a:pt x="123" y="15"/>
                    <a:pt x="142" y="1"/>
                    <a:pt x="177" y="1"/>
                  </a:cubicBezTo>
                  <a:lnTo>
                    <a:pt x="177" y="1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7" name="Freeform 14">
              <a:extLst>
                <a:ext uri="{FF2B5EF4-FFF2-40B4-BE49-F238E27FC236}">
                  <a16:creationId xmlns:a16="http://schemas.microsoft.com/office/drawing/2014/main" id="{BB654D27-05C8-139B-EB9C-5F888F7226F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123238" y="455613"/>
              <a:ext cx="800100" cy="385762"/>
            </a:xfrm>
            <a:custGeom>
              <a:avLst/>
              <a:gdLst>
                <a:gd name="T0" fmla="*/ 44 w 986"/>
                <a:gd name="T1" fmla="*/ 12 h 469"/>
                <a:gd name="T2" fmla="*/ 100 w 986"/>
                <a:gd name="T3" fmla="*/ 110 h 469"/>
                <a:gd name="T4" fmla="*/ 112 w 986"/>
                <a:gd name="T5" fmla="*/ 49 h 469"/>
                <a:gd name="T6" fmla="*/ 238 w 986"/>
                <a:gd name="T7" fmla="*/ 9 h 469"/>
                <a:gd name="T8" fmla="*/ 265 w 986"/>
                <a:gd name="T9" fmla="*/ 94 h 469"/>
                <a:gd name="T10" fmla="*/ 297 w 986"/>
                <a:gd name="T11" fmla="*/ 110 h 469"/>
                <a:gd name="T12" fmla="*/ 368 w 986"/>
                <a:gd name="T13" fmla="*/ 2 h 469"/>
                <a:gd name="T14" fmla="*/ 431 w 986"/>
                <a:gd name="T15" fmla="*/ 0 h 469"/>
                <a:gd name="T16" fmla="*/ 506 w 986"/>
                <a:gd name="T17" fmla="*/ 2 h 469"/>
                <a:gd name="T18" fmla="*/ 562 w 986"/>
                <a:gd name="T19" fmla="*/ 110 h 469"/>
                <a:gd name="T20" fmla="*/ 595 w 986"/>
                <a:gd name="T21" fmla="*/ 104 h 469"/>
                <a:gd name="T22" fmla="*/ 653 w 986"/>
                <a:gd name="T23" fmla="*/ 16 h 469"/>
                <a:gd name="T24" fmla="*/ 623 w 986"/>
                <a:gd name="T25" fmla="*/ 103 h 469"/>
                <a:gd name="T26" fmla="*/ 741 w 986"/>
                <a:gd name="T27" fmla="*/ 112 h 469"/>
                <a:gd name="T28" fmla="*/ 805 w 986"/>
                <a:gd name="T29" fmla="*/ 2 h 469"/>
                <a:gd name="T30" fmla="*/ 887 w 986"/>
                <a:gd name="T31" fmla="*/ 110 h 469"/>
                <a:gd name="T32" fmla="*/ 805 w 986"/>
                <a:gd name="T33" fmla="*/ 2 h 469"/>
                <a:gd name="T34" fmla="*/ 938 w 986"/>
                <a:gd name="T35" fmla="*/ 59 h 469"/>
                <a:gd name="T36" fmla="*/ 926 w 986"/>
                <a:gd name="T37" fmla="*/ 2 h 469"/>
                <a:gd name="T38" fmla="*/ 54 w 986"/>
                <a:gd name="T39" fmla="*/ 281 h 469"/>
                <a:gd name="T40" fmla="*/ 96 w 986"/>
                <a:gd name="T41" fmla="*/ 251 h 469"/>
                <a:gd name="T42" fmla="*/ 205 w 986"/>
                <a:gd name="T43" fmla="*/ 291 h 469"/>
                <a:gd name="T44" fmla="*/ 256 w 986"/>
                <a:gd name="T45" fmla="*/ 288 h 469"/>
                <a:gd name="T46" fmla="*/ 303 w 986"/>
                <a:gd name="T47" fmla="*/ 179 h 469"/>
                <a:gd name="T48" fmla="*/ 303 w 986"/>
                <a:gd name="T49" fmla="*/ 179 h 469"/>
                <a:gd name="T50" fmla="*/ 421 w 986"/>
                <a:gd name="T51" fmla="*/ 278 h 469"/>
                <a:gd name="T52" fmla="*/ 467 w 986"/>
                <a:gd name="T53" fmla="*/ 180 h 469"/>
                <a:gd name="T54" fmla="*/ 525 w 986"/>
                <a:gd name="T55" fmla="*/ 190 h 469"/>
                <a:gd name="T56" fmla="*/ 495 w 986"/>
                <a:gd name="T57" fmla="*/ 288 h 469"/>
                <a:gd name="T58" fmla="*/ 575 w 986"/>
                <a:gd name="T59" fmla="*/ 285 h 469"/>
                <a:gd name="T60" fmla="*/ 618 w 986"/>
                <a:gd name="T61" fmla="*/ 282 h 469"/>
                <a:gd name="T62" fmla="*/ 620 w 986"/>
                <a:gd name="T63" fmla="*/ 227 h 469"/>
                <a:gd name="T64" fmla="*/ 625 w 986"/>
                <a:gd name="T65" fmla="*/ 241 h 469"/>
                <a:gd name="T66" fmla="*/ 697 w 986"/>
                <a:gd name="T67" fmla="*/ 180 h 469"/>
                <a:gd name="T68" fmla="*/ 752 w 986"/>
                <a:gd name="T69" fmla="*/ 288 h 469"/>
                <a:gd name="T70" fmla="*/ 851 w 986"/>
                <a:gd name="T71" fmla="*/ 191 h 469"/>
                <a:gd name="T72" fmla="*/ 900 w 986"/>
                <a:gd name="T73" fmla="*/ 287 h 469"/>
                <a:gd name="T74" fmla="*/ 888 w 986"/>
                <a:gd name="T75" fmla="*/ 291 h 469"/>
                <a:gd name="T76" fmla="*/ 871 w 986"/>
                <a:gd name="T77" fmla="*/ 174 h 469"/>
                <a:gd name="T78" fmla="*/ 820 w 986"/>
                <a:gd name="T79" fmla="*/ 188 h 469"/>
                <a:gd name="T80" fmla="*/ 954 w 986"/>
                <a:gd name="T81" fmla="*/ 190 h 469"/>
                <a:gd name="T82" fmla="*/ 25 w 986"/>
                <a:gd name="T83" fmla="*/ 457 h 469"/>
                <a:gd name="T84" fmla="*/ 46 w 986"/>
                <a:gd name="T85" fmla="*/ 359 h 469"/>
                <a:gd name="T86" fmla="*/ 171 w 986"/>
                <a:gd name="T87" fmla="*/ 369 h 469"/>
                <a:gd name="T88" fmla="*/ 220 w 986"/>
                <a:gd name="T89" fmla="*/ 465 h 469"/>
                <a:gd name="T90" fmla="*/ 208 w 986"/>
                <a:gd name="T91" fmla="*/ 469 h 469"/>
                <a:gd name="T92" fmla="*/ 278 w 986"/>
                <a:gd name="T93" fmla="*/ 368 h 469"/>
                <a:gd name="T94" fmla="*/ 249 w 986"/>
                <a:gd name="T95" fmla="*/ 467 h 469"/>
                <a:gd name="T96" fmla="*/ 328 w 986"/>
                <a:gd name="T97" fmla="*/ 463 h 469"/>
                <a:gd name="T98" fmla="*/ 394 w 986"/>
                <a:gd name="T99" fmla="*/ 359 h 469"/>
                <a:gd name="T100" fmla="*/ 429 w 986"/>
                <a:gd name="T101" fmla="*/ 466 h 469"/>
                <a:gd name="T102" fmla="*/ 394 w 986"/>
                <a:gd name="T103" fmla="*/ 359 h 469"/>
                <a:gd name="T104" fmla="*/ 579 w 986"/>
                <a:gd name="T105" fmla="*/ 438 h 469"/>
                <a:gd name="T106" fmla="*/ 551 w 986"/>
                <a:gd name="T107" fmla="*/ 357 h 469"/>
                <a:gd name="T108" fmla="*/ 599 w 986"/>
                <a:gd name="T109" fmla="*/ 359 h 469"/>
                <a:gd name="T110" fmla="*/ 675 w 986"/>
                <a:gd name="T111" fmla="*/ 359 h 469"/>
                <a:gd name="T112" fmla="*/ 731 w 986"/>
                <a:gd name="T113" fmla="*/ 370 h 469"/>
                <a:gd name="T114" fmla="*/ 693 w 986"/>
                <a:gd name="T115" fmla="*/ 469 h 469"/>
                <a:gd name="T116" fmla="*/ 832 w 986"/>
                <a:gd name="T117" fmla="*/ 457 h 469"/>
                <a:gd name="T118" fmla="*/ 837 w 986"/>
                <a:gd name="T119" fmla="*/ 359 h 469"/>
                <a:gd name="T120" fmla="*/ 837 w 986"/>
                <a:gd name="T121" fmla="*/ 359 h 469"/>
                <a:gd name="T122" fmla="*/ 954 w 986"/>
                <a:gd name="T123" fmla="*/ 3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986" h="469">
                  <a:moveTo>
                    <a:pt x="0" y="2"/>
                  </a:moveTo>
                  <a:lnTo>
                    <a:pt x="0" y="2"/>
                  </a:lnTo>
                  <a:lnTo>
                    <a:pt x="0" y="12"/>
                  </a:lnTo>
                  <a:lnTo>
                    <a:pt x="32" y="12"/>
                  </a:lnTo>
                  <a:lnTo>
                    <a:pt x="32" y="110"/>
                  </a:lnTo>
                  <a:lnTo>
                    <a:pt x="44" y="110"/>
                  </a:lnTo>
                  <a:lnTo>
                    <a:pt x="44" y="12"/>
                  </a:lnTo>
                  <a:lnTo>
                    <a:pt x="76" y="12"/>
                  </a:lnTo>
                  <a:lnTo>
                    <a:pt x="76" y="2"/>
                  </a:lnTo>
                  <a:lnTo>
                    <a:pt x="0" y="2"/>
                  </a:lnTo>
                  <a:lnTo>
                    <a:pt x="0" y="2"/>
                  </a:lnTo>
                  <a:close/>
                  <a:moveTo>
                    <a:pt x="100" y="2"/>
                  </a:moveTo>
                  <a:lnTo>
                    <a:pt x="100" y="2"/>
                  </a:lnTo>
                  <a:lnTo>
                    <a:pt x="100" y="110"/>
                  </a:lnTo>
                  <a:lnTo>
                    <a:pt x="158" y="110"/>
                  </a:lnTo>
                  <a:lnTo>
                    <a:pt x="158" y="100"/>
                  </a:lnTo>
                  <a:lnTo>
                    <a:pt x="112" y="100"/>
                  </a:lnTo>
                  <a:lnTo>
                    <a:pt x="112" y="59"/>
                  </a:lnTo>
                  <a:lnTo>
                    <a:pt x="154" y="59"/>
                  </a:lnTo>
                  <a:lnTo>
                    <a:pt x="154" y="49"/>
                  </a:lnTo>
                  <a:lnTo>
                    <a:pt x="112" y="49"/>
                  </a:lnTo>
                  <a:lnTo>
                    <a:pt x="112" y="12"/>
                  </a:lnTo>
                  <a:lnTo>
                    <a:pt x="158" y="12"/>
                  </a:lnTo>
                  <a:lnTo>
                    <a:pt x="158" y="2"/>
                  </a:lnTo>
                  <a:lnTo>
                    <a:pt x="100" y="2"/>
                  </a:lnTo>
                  <a:lnTo>
                    <a:pt x="100" y="2"/>
                  </a:lnTo>
                  <a:close/>
                  <a:moveTo>
                    <a:pt x="238" y="9"/>
                  </a:moveTo>
                  <a:lnTo>
                    <a:pt x="238" y="9"/>
                  </a:lnTo>
                  <a:cubicBezTo>
                    <a:pt x="248" y="9"/>
                    <a:pt x="257" y="11"/>
                    <a:pt x="266" y="17"/>
                  </a:cubicBezTo>
                  <a:lnTo>
                    <a:pt x="270" y="8"/>
                  </a:lnTo>
                  <a:cubicBezTo>
                    <a:pt x="260" y="3"/>
                    <a:pt x="250" y="0"/>
                    <a:pt x="238" y="0"/>
                  </a:cubicBezTo>
                  <a:cubicBezTo>
                    <a:pt x="206" y="0"/>
                    <a:pt x="181" y="23"/>
                    <a:pt x="181" y="56"/>
                  </a:cubicBezTo>
                  <a:cubicBezTo>
                    <a:pt x="181" y="91"/>
                    <a:pt x="206" y="112"/>
                    <a:pt x="238" y="112"/>
                  </a:cubicBezTo>
                  <a:cubicBezTo>
                    <a:pt x="248" y="112"/>
                    <a:pt x="260" y="107"/>
                    <a:pt x="270" y="102"/>
                  </a:cubicBezTo>
                  <a:lnTo>
                    <a:pt x="265" y="94"/>
                  </a:lnTo>
                  <a:cubicBezTo>
                    <a:pt x="257" y="99"/>
                    <a:pt x="247" y="102"/>
                    <a:pt x="238" y="102"/>
                  </a:cubicBezTo>
                  <a:cubicBezTo>
                    <a:pt x="211" y="102"/>
                    <a:pt x="193" y="82"/>
                    <a:pt x="193" y="56"/>
                  </a:cubicBezTo>
                  <a:cubicBezTo>
                    <a:pt x="193" y="30"/>
                    <a:pt x="211" y="9"/>
                    <a:pt x="238" y="9"/>
                  </a:cubicBezTo>
                  <a:lnTo>
                    <a:pt x="238" y="9"/>
                  </a:lnTo>
                  <a:close/>
                  <a:moveTo>
                    <a:pt x="297" y="2"/>
                  </a:moveTo>
                  <a:lnTo>
                    <a:pt x="297" y="2"/>
                  </a:lnTo>
                  <a:lnTo>
                    <a:pt x="297" y="110"/>
                  </a:lnTo>
                  <a:lnTo>
                    <a:pt x="309" y="110"/>
                  </a:lnTo>
                  <a:lnTo>
                    <a:pt x="309" y="58"/>
                  </a:lnTo>
                  <a:lnTo>
                    <a:pt x="368" y="58"/>
                  </a:lnTo>
                  <a:lnTo>
                    <a:pt x="368" y="110"/>
                  </a:lnTo>
                  <a:lnTo>
                    <a:pt x="380" y="110"/>
                  </a:lnTo>
                  <a:lnTo>
                    <a:pt x="380" y="2"/>
                  </a:lnTo>
                  <a:lnTo>
                    <a:pt x="368" y="2"/>
                  </a:lnTo>
                  <a:lnTo>
                    <a:pt x="368" y="49"/>
                  </a:lnTo>
                  <a:lnTo>
                    <a:pt x="309" y="49"/>
                  </a:lnTo>
                  <a:lnTo>
                    <a:pt x="309" y="2"/>
                  </a:lnTo>
                  <a:lnTo>
                    <a:pt x="297" y="2"/>
                  </a:lnTo>
                  <a:lnTo>
                    <a:pt x="297" y="2"/>
                  </a:lnTo>
                  <a:close/>
                  <a:moveTo>
                    <a:pt x="431" y="0"/>
                  </a:moveTo>
                  <a:lnTo>
                    <a:pt x="431" y="0"/>
                  </a:lnTo>
                  <a:lnTo>
                    <a:pt x="418" y="3"/>
                  </a:lnTo>
                  <a:lnTo>
                    <a:pt x="418" y="110"/>
                  </a:lnTo>
                  <a:lnTo>
                    <a:pt x="430" y="110"/>
                  </a:lnTo>
                  <a:lnTo>
                    <a:pt x="430" y="18"/>
                  </a:lnTo>
                  <a:lnTo>
                    <a:pt x="493" y="112"/>
                  </a:lnTo>
                  <a:lnTo>
                    <a:pt x="506" y="109"/>
                  </a:lnTo>
                  <a:lnTo>
                    <a:pt x="506" y="2"/>
                  </a:lnTo>
                  <a:lnTo>
                    <a:pt x="495" y="2"/>
                  </a:lnTo>
                  <a:lnTo>
                    <a:pt x="495" y="95"/>
                  </a:lnTo>
                  <a:lnTo>
                    <a:pt x="431" y="0"/>
                  </a:lnTo>
                  <a:lnTo>
                    <a:pt x="431" y="0"/>
                  </a:lnTo>
                  <a:close/>
                  <a:moveTo>
                    <a:pt x="550" y="110"/>
                  </a:moveTo>
                  <a:lnTo>
                    <a:pt x="550" y="110"/>
                  </a:lnTo>
                  <a:lnTo>
                    <a:pt x="562" y="110"/>
                  </a:lnTo>
                  <a:lnTo>
                    <a:pt x="562" y="2"/>
                  </a:lnTo>
                  <a:lnTo>
                    <a:pt x="550" y="2"/>
                  </a:lnTo>
                  <a:lnTo>
                    <a:pt x="550" y="110"/>
                  </a:lnTo>
                  <a:close/>
                  <a:moveTo>
                    <a:pt x="623" y="103"/>
                  </a:moveTo>
                  <a:lnTo>
                    <a:pt x="623" y="103"/>
                  </a:lnTo>
                  <a:cubicBezTo>
                    <a:pt x="615" y="103"/>
                    <a:pt x="606" y="100"/>
                    <a:pt x="600" y="96"/>
                  </a:cubicBezTo>
                  <a:lnTo>
                    <a:pt x="595" y="104"/>
                  </a:lnTo>
                  <a:cubicBezTo>
                    <a:pt x="604" y="109"/>
                    <a:pt x="613" y="112"/>
                    <a:pt x="624" y="112"/>
                  </a:cubicBezTo>
                  <a:cubicBezTo>
                    <a:pt x="647" y="112"/>
                    <a:pt x="658" y="97"/>
                    <a:pt x="658" y="81"/>
                  </a:cubicBezTo>
                  <a:cubicBezTo>
                    <a:pt x="658" y="65"/>
                    <a:pt x="646" y="58"/>
                    <a:pt x="634" y="52"/>
                  </a:cubicBezTo>
                  <a:lnTo>
                    <a:pt x="625" y="48"/>
                  </a:lnTo>
                  <a:cubicBezTo>
                    <a:pt x="617" y="44"/>
                    <a:pt x="609" y="39"/>
                    <a:pt x="609" y="28"/>
                  </a:cubicBezTo>
                  <a:cubicBezTo>
                    <a:pt x="609" y="14"/>
                    <a:pt x="620" y="8"/>
                    <a:pt x="630" y="8"/>
                  </a:cubicBezTo>
                  <a:cubicBezTo>
                    <a:pt x="640" y="8"/>
                    <a:pt x="647" y="12"/>
                    <a:pt x="653" y="16"/>
                  </a:cubicBezTo>
                  <a:lnTo>
                    <a:pt x="657" y="8"/>
                  </a:lnTo>
                  <a:cubicBezTo>
                    <a:pt x="649" y="3"/>
                    <a:pt x="640" y="0"/>
                    <a:pt x="630" y="0"/>
                  </a:cubicBezTo>
                  <a:cubicBezTo>
                    <a:pt x="611" y="0"/>
                    <a:pt x="598" y="11"/>
                    <a:pt x="598" y="28"/>
                  </a:cubicBezTo>
                  <a:cubicBezTo>
                    <a:pt x="598" y="50"/>
                    <a:pt x="614" y="54"/>
                    <a:pt x="630" y="62"/>
                  </a:cubicBezTo>
                  <a:cubicBezTo>
                    <a:pt x="639" y="66"/>
                    <a:pt x="646" y="71"/>
                    <a:pt x="646" y="82"/>
                  </a:cubicBezTo>
                  <a:cubicBezTo>
                    <a:pt x="646" y="95"/>
                    <a:pt x="636" y="103"/>
                    <a:pt x="623" y="103"/>
                  </a:cubicBezTo>
                  <a:lnTo>
                    <a:pt x="623" y="103"/>
                  </a:lnTo>
                  <a:close/>
                  <a:moveTo>
                    <a:pt x="741" y="9"/>
                  </a:moveTo>
                  <a:lnTo>
                    <a:pt x="741" y="9"/>
                  </a:lnTo>
                  <a:cubicBezTo>
                    <a:pt x="752" y="9"/>
                    <a:pt x="761" y="11"/>
                    <a:pt x="769" y="17"/>
                  </a:cubicBezTo>
                  <a:lnTo>
                    <a:pt x="774" y="8"/>
                  </a:lnTo>
                  <a:cubicBezTo>
                    <a:pt x="764" y="3"/>
                    <a:pt x="754" y="0"/>
                    <a:pt x="741" y="0"/>
                  </a:cubicBezTo>
                  <a:cubicBezTo>
                    <a:pt x="709" y="0"/>
                    <a:pt x="684" y="23"/>
                    <a:pt x="684" y="56"/>
                  </a:cubicBezTo>
                  <a:cubicBezTo>
                    <a:pt x="684" y="91"/>
                    <a:pt x="709" y="112"/>
                    <a:pt x="741" y="112"/>
                  </a:cubicBezTo>
                  <a:cubicBezTo>
                    <a:pt x="752" y="112"/>
                    <a:pt x="764" y="107"/>
                    <a:pt x="773" y="102"/>
                  </a:cubicBezTo>
                  <a:lnTo>
                    <a:pt x="769" y="94"/>
                  </a:lnTo>
                  <a:cubicBezTo>
                    <a:pt x="761" y="99"/>
                    <a:pt x="751" y="102"/>
                    <a:pt x="741" y="102"/>
                  </a:cubicBezTo>
                  <a:cubicBezTo>
                    <a:pt x="715" y="102"/>
                    <a:pt x="697" y="82"/>
                    <a:pt x="697" y="56"/>
                  </a:cubicBezTo>
                  <a:cubicBezTo>
                    <a:pt x="697" y="30"/>
                    <a:pt x="715" y="9"/>
                    <a:pt x="741" y="9"/>
                  </a:cubicBezTo>
                  <a:lnTo>
                    <a:pt x="741" y="9"/>
                  </a:lnTo>
                  <a:close/>
                  <a:moveTo>
                    <a:pt x="805" y="2"/>
                  </a:moveTo>
                  <a:lnTo>
                    <a:pt x="805" y="2"/>
                  </a:lnTo>
                  <a:lnTo>
                    <a:pt x="805" y="110"/>
                  </a:lnTo>
                  <a:lnTo>
                    <a:pt x="817" y="110"/>
                  </a:lnTo>
                  <a:lnTo>
                    <a:pt x="817" y="58"/>
                  </a:lnTo>
                  <a:lnTo>
                    <a:pt x="875" y="58"/>
                  </a:lnTo>
                  <a:lnTo>
                    <a:pt x="875" y="110"/>
                  </a:lnTo>
                  <a:lnTo>
                    <a:pt x="887" y="110"/>
                  </a:lnTo>
                  <a:lnTo>
                    <a:pt x="887" y="2"/>
                  </a:lnTo>
                  <a:lnTo>
                    <a:pt x="875" y="2"/>
                  </a:lnTo>
                  <a:lnTo>
                    <a:pt x="875" y="49"/>
                  </a:lnTo>
                  <a:lnTo>
                    <a:pt x="817" y="49"/>
                  </a:lnTo>
                  <a:lnTo>
                    <a:pt x="817" y="2"/>
                  </a:lnTo>
                  <a:lnTo>
                    <a:pt x="805" y="2"/>
                  </a:lnTo>
                  <a:lnTo>
                    <a:pt x="805" y="2"/>
                  </a:lnTo>
                  <a:close/>
                  <a:moveTo>
                    <a:pt x="926" y="2"/>
                  </a:moveTo>
                  <a:lnTo>
                    <a:pt x="926" y="2"/>
                  </a:lnTo>
                  <a:lnTo>
                    <a:pt x="926" y="110"/>
                  </a:lnTo>
                  <a:lnTo>
                    <a:pt x="984" y="110"/>
                  </a:lnTo>
                  <a:lnTo>
                    <a:pt x="984" y="100"/>
                  </a:lnTo>
                  <a:lnTo>
                    <a:pt x="938" y="100"/>
                  </a:lnTo>
                  <a:lnTo>
                    <a:pt x="938" y="59"/>
                  </a:lnTo>
                  <a:lnTo>
                    <a:pt x="980" y="59"/>
                  </a:lnTo>
                  <a:lnTo>
                    <a:pt x="980" y="49"/>
                  </a:lnTo>
                  <a:lnTo>
                    <a:pt x="938" y="49"/>
                  </a:lnTo>
                  <a:lnTo>
                    <a:pt x="938" y="12"/>
                  </a:lnTo>
                  <a:lnTo>
                    <a:pt x="984" y="12"/>
                  </a:lnTo>
                  <a:lnTo>
                    <a:pt x="984" y="2"/>
                  </a:lnTo>
                  <a:lnTo>
                    <a:pt x="926" y="2"/>
                  </a:lnTo>
                  <a:lnTo>
                    <a:pt x="926" y="2"/>
                  </a:lnTo>
                  <a:close/>
                  <a:moveTo>
                    <a:pt x="96" y="251"/>
                  </a:moveTo>
                  <a:lnTo>
                    <a:pt x="96" y="251"/>
                  </a:lnTo>
                  <a:lnTo>
                    <a:pt x="96" y="180"/>
                  </a:lnTo>
                  <a:lnTo>
                    <a:pt x="84" y="180"/>
                  </a:lnTo>
                  <a:lnTo>
                    <a:pt x="84" y="249"/>
                  </a:lnTo>
                  <a:cubicBezTo>
                    <a:pt x="84" y="274"/>
                    <a:pt x="73" y="281"/>
                    <a:pt x="54" y="281"/>
                  </a:cubicBezTo>
                  <a:cubicBezTo>
                    <a:pt x="34" y="281"/>
                    <a:pt x="25" y="270"/>
                    <a:pt x="25" y="249"/>
                  </a:cubicBezTo>
                  <a:lnTo>
                    <a:pt x="25" y="180"/>
                  </a:lnTo>
                  <a:lnTo>
                    <a:pt x="13" y="180"/>
                  </a:lnTo>
                  <a:lnTo>
                    <a:pt x="13" y="252"/>
                  </a:lnTo>
                  <a:cubicBezTo>
                    <a:pt x="13" y="277"/>
                    <a:pt x="27" y="290"/>
                    <a:pt x="54" y="290"/>
                  </a:cubicBezTo>
                  <a:cubicBezTo>
                    <a:pt x="74" y="290"/>
                    <a:pt x="96" y="284"/>
                    <a:pt x="96" y="251"/>
                  </a:cubicBezTo>
                  <a:lnTo>
                    <a:pt x="96" y="251"/>
                  </a:lnTo>
                  <a:close/>
                  <a:moveTo>
                    <a:pt x="143" y="178"/>
                  </a:moveTo>
                  <a:lnTo>
                    <a:pt x="143" y="178"/>
                  </a:lnTo>
                  <a:lnTo>
                    <a:pt x="130" y="181"/>
                  </a:lnTo>
                  <a:lnTo>
                    <a:pt x="130" y="288"/>
                  </a:lnTo>
                  <a:lnTo>
                    <a:pt x="142" y="288"/>
                  </a:lnTo>
                  <a:lnTo>
                    <a:pt x="142" y="196"/>
                  </a:lnTo>
                  <a:lnTo>
                    <a:pt x="205" y="291"/>
                  </a:lnTo>
                  <a:lnTo>
                    <a:pt x="218" y="287"/>
                  </a:lnTo>
                  <a:lnTo>
                    <a:pt x="218" y="181"/>
                  </a:lnTo>
                  <a:lnTo>
                    <a:pt x="207" y="181"/>
                  </a:lnTo>
                  <a:lnTo>
                    <a:pt x="206" y="273"/>
                  </a:lnTo>
                  <a:lnTo>
                    <a:pt x="143" y="178"/>
                  </a:lnTo>
                  <a:lnTo>
                    <a:pt x="143" y="178"/>
                  </a:lnTo>
                  <a:close/>
                  <a:moveTo>
                    <a:pt x="256" y="288"/>
                  </a:moveTo>
                  <a:lnTo>
                    <a:pt x="256" y="288"/>
                  </a:lnTo>
                  <a:lnTo>
                    <a:pt x="268" y="288"/>
                  </a:lnTo>
                  <a:lnTo>
                    <a:pt x="268" y="180"/>
                  </a:lnTo>
                  <a:lnTo>
                    <a:pt x="256" y="180"/>
                  </a:lnTo>
                  <a:lnTo>
                    <a:pt x="256" y="288"/>
                  </a:lnTo>
                  <a:close/>
                  <a:moveTo>
                    <a:pt x="303" y="179"/>
                  </a:moveTo>
                  <a:lnTo>
                    <a:pt x="303" y="179"/>
                  </a:lnTo>
                  <a:lnTo>
                    <a:pt x="291" y="183"/>
                  </a:lnTo>
                  <a:lnTo>
                    <a:pt x="332" y="288"/>
                  </a:lnTo>
                  <a:lnTo>
                    <a:pt x="344" y="288"/>
                  </a:lnTo>
                  <a:lnTo>
                    <a:pt x="385" y="183"/>
                  </a:lnTo>
                  <a:lnTo>
                    <a:pt x="374" y="179"/>
                  </a:lnTo>
                  <a:lnTo>
                    <a:pt x="338" y="275"/>
                  </a:lnTo>
                  <a:lnTo>
                    <a:pt x="303" y="179"/>
                  </a:lnTo>
                  <a:lnTo>
                    <a:pt x="303" y="179"/>
                  </a:lnTo>
                  <a:close/>
                  <a:moveTo>
                    <a:pt x="409" y="180"/>
                  </a:moveTo>
                  <a:lnTo>
                    <a:pt x="409" y="180"/>
                  </a:lnTo>
                  <a:lnTo>
                    <a:pt x="409" y="288"/>
                  </a:lnTo>
                  <a:lnTo>
                    <a:pt x="467" y="288"/>
                  </a:lnTo>
                  <a:lnTo>
                    <a:pt x="467" y="278"/>
                  </a:lnTo>
                  <a:lnTo>
                    <a:pt x="421" y="278"/>
                  </a:lnTo>
                  <a:lnTo>
                    <a:pt x="421" y="237"/>
                  </a:lnTo>
                  <a:lnTo>
                    <a:pt x="463" y="237"/>
                  </a:lnTo>
                  <a:lnTo>
                    <a:pt x="463" y="227"/>
                  </a:lnTo>
                  <a:lnTo>
                    <a:pt x="421" y="227"/>
                  </a:lnTo>
                  <a:lnTo>
                    <a:pt x="421" y="190"/>
                  </a:lnTo>
                  <a:lnTo>
                    <a:pt x="467" y="190"/>
                  </a:lnTo>
                  <a:lnTo>
                    <a:pt x="467" y="180"/>
                  </a:lnTo>
                  <a:lnTo>
                    <a:pt x="409" y="180"/>
                  </a:lnTo>
                  <a:lnTo>
                    <a:pt x="409" y="180"/>
                  </a:lnTo>
                  <a:close/>
                  <a:moveTo>
                    <a:pt x="522" y="233"/>
                  </a:moveTo>
                  <a:lnTo>
                    <a:pt x="522" y="233"/>
                  </a:lnTo>
                  <a:lnTo>
                    <a:pt x="508" y="233"/>
                  </a:lnTo>
                  <a:lnTo>
                    <a:pt x="508" y="190"/>
                  </a:lnTo>
                  <a:lnTo>
                    <a:pt x="525" y="190"/>
                  </a:lnTo>
                  <a:cubicBezTo>
                    <a:pt x="543" y="190"/>
                    <a:pt x="549" y="199"/>
                    <a:pt x="549" y="211"/>
                  </a:cubicBezTo>
                  <a:cubicBezTo>
                    <a:pt x="549" y="228"/>
                    <a:pt x="536" y="233"/>
                    <a:pt x="522" y="233"/>
                  </a:cubicBezTo>
                  <a:lnTo>
                    <a:pt x="522" y="233"/>
                  </a:lnTo>
                  <a:close/>
                  <a:moveTo>
                    <a:pt x="528" y="181"/>
                  </a:moveTo>
                  <a:lnTo>
                    <a:pt x="528" y="181"/>
                  </a:lnTo>
                  <a:lnTo>
                    <a:pt x="495" y="180"/>
                  </a:lnTo>
                  <a:lnTo>
                    <a:pt x="495" y="288"/>
                  </a:lnTo>
                  <a:lnTo>
                    <a:pt x="508" y="288"/>
                  </a:lnTo>
                  <a:lnTo>
                    <a:pt x="508" y="242"/>
                  </a:lnTo>
                  <a:lnTo>
                    <a:pt x="517" y="242"/>
                  </a:lnTo>
                  <a:cubicBezTo>
                    <a:pt x="525" y="242"/>
                    <a:pt x="530" y="245"/>
                    <a:pt x="534" y="251"/>
                  </a:cubicBezTo>
                  <a:lnTo>
                    <a:pt x="539" y="257"/>
                  </a:lnTo>
                  <a:lnTo>
                    <a:pt x="564" y="291"/>
                  </a:lnTo>
                  <a:lnTo>
                    <a:pt x="575" y="285"/>
                  </a:lnTo>
                  <a:lnTo>
                    <a:pt x="553" y="256"/>
                  </a:lnTo>
                  <a:cubicBezTo>
                    <a:pt x="549" y="251"/>
                    <a:pt x="543" y="241"/>
                    <a:pt x="537" y="240"/>
                  </a:cubicBezTo>
                  <a:lnTo>
                    <a:pt x="537" y="237"/>
                  </a:lnTo>
                  <a:cubicBezTo>
                    <a:pt x="551" y="235"/>
                    <a:pt x="560" y="227"/>
                    <a:pt x="560" y="209"/>
                  </a:cubicBezTo>
                  <a:cubicBezTo>
                    <a:pt x="560" y="192"/>
                    <a:pt x="548" y="181"/>
                    <a:pt x="528" y="181"/>
                  </a:cubicBezTo>
                  <a:lnTo>
                    <a:pt x="528" y="181"/>
                  </a:lnTo>
                  <a:close/>
                  <a:moveTo>
                    <a:pt x="618" y="282"/>
                  </a:moveTo>
                  <a:lnTo>
                    <a:pt x="618" y="282"/>
                  </a:lnTo>
                  <a:cubicBezTo>
                    <a:pt x="609" y="282"/>
                    <a:pt x="601" y="279"/>
                    <a:pt x="595" y="275"/>
                  </a:cubicBezTo>
                  <a:lnTo>
                    <a:pt x="590" y="283"/>
                  </a:lnTo>
                  <a:cubicBezTo>
                    <a:pt x="599" y="288"/>
                    <a:pt x="607" y="291"/>
                    <a:pt x="618" y="291"/>
                  </a:cubicBezTo>
                  <a:cubicBezTo>
                    <a:pt x="642" y="291"/>
                    <a:pt x="653" y="276"/>
                    <a:pt x="653" y="260"/>
                  </a:cubicBezTo>
                  <a:cubicBezTo>
                    <a:pt x="653" y="244"/>
                    <a:pt x="641" y="237"/>
                    <a:pt x="629" y="231"/>
                  </a:cubicBezTo>
                  <a:lnTo>
                    <a:pt x="620" y="227"/>
                  </a:lnTo>
                  <a:cubicBezTo>
                    <a:pt x="612" y="223"/>
                    <a:pt x="604" y="218"/>
                    <a:pt x="604" y="207"/>
                  </a:cubicBezTo>
                  <a:cubicBezTo>
                    <a:pt x="604" y="193"/>
                    <a:pt x="615" y="187"/>
                    <a:pt x="625" y="187"/>
                  </a:cubicBezTo>
                  <a:cubicBezTo>
                    <a:pt x="635" y="187"/>
                    <a:pt x="642" y="191"/>
                    <a:pt x="648" y="195"/>
                  </a:cubicBezTo>
                  <a:lnTo>
                    <a:pt x="652" y="187"/>
                  </a:lnTo>
                  <a:cubicBezTo>
                    <a:pt x="644" y="182"/>
                    <a:pt x="634" y="179"/>
                    <a:pt x="624" y="179"/>
                  </a:cubicBezTo>
                  <a:cubicBezTo>
                    <a:pt x="605" y="179"/>
                    <a:pt x="592" y="190"/>
                    <a:pt x="592" y="207"/>
                  </a:cubicBezTo>
                  <a:cubicBezTo>
                    <a:pt x="592" y="229"/>
                    <a:pt x="609" y="233"/>
                    <a:pt x="625" y="241"/>
                  </a:cubicBezTo>
                  <a:cubicBezTo>
                    <a:pt x="633" y="245"/>
                    <a:pt x="640" y="250"/>
                    <a:pt x="640" y="261"/>
                  </a:cubicBezTo>
                  <a:cubicBezTo>
                    <a:pt x="640" y="274"/>
                    <a:pt x="631" y="282"/>
                    <a:pt x="618" y="282"/>
                  </a:cubicBezTo>
                  <a:lnTo>
                    <a:pt x="618" y="282"/>
                  </a:lnTo>
                  <a:close/>
                  <a:moveTo>
                    <a:pt x="685" y="288"/>
                  </a:moveTo>
                  <a:lnTo>
                    <a:pt x="685" y="288"/>
                  </a:lnTo>
                  <a:lnTo>
                    <a:pt x="697" y="288"/>
                  </a:lnTo>
                  <a:lnTo>
                    <a:pt x="697" y="180"/>
                  </a:lnTo>
                  <a:lnTo>
                    <a:pt x="685" y="180"/>
                  </a:lnTo>
                  <a:lnTo>
                    <a:pt x="685" y="288"/>
                  </a:lnTo>
                  <a:close/>
                  <a:moveTo>
                    <a:pt x="721" y="180"/>
                  </a:moveTo>
                  <a:lnTo>
                    <a:pt x="721" y="180"/>
                  </a:lnTo>
                  <a:lnTo>
                    <a:pt x="721" y="190"/>
                  </a:lnTo>
                  <a:lnTo>
                    <a:pt x="752" y="190"/>
                  </a:lnTo>
                  <a:lnTo>
                    <a:pt x="752" y="288"/>
                  </a:lnTo>
                  <a:lnTo>
                    <a:pt x="764" y="288"/>
                  </a:lnTo>
                  <a:lnTo>
                    <a:pt x="764" y="190"/>
                  </a:lnTo>
                  <a:lnTo>
                    <a:pt x="796" y="190"/>
                  </a:lnTo>
                  <a:lnTo>
                    <a:pt x="796" y="180"/>
                  </a:lnTo>
                  <a:lnTo>
                    <a:pt x="721" y="180"/>
                  </a:lnTo>
                  <a:lnTo>
                    <a:pt x="721" y="180"/>
                  </a:lnTo>
                  <a:close/>
                  <a:moveTo>
                    <a:pt x="851" y="191"/>
                  </a:moveTo>
                  <a:lnTo>
                    <a:pt x="851" y="191"/>
                  </a:lnTo>
                  <a:lnTo>
                    <a:pt x="870" y="245"/>
                  </a:lnTo>
                  <a:lnTo>
                    <a:pt x="830" y="245"/>
                  </a:lnTo>
                  <a:lnTo>
                    <a:pt x="851" y="191"/>
                  </a:lnTo>
                  <a:lnTo>
                    <a:pt x="851" y="191"/>
                  </a:lnTo>
                  <a:close/>
                  <a:moveTo>
                    <a:pt x="900" y="287"/>
                  </a:moveTo>
                  <a:lnTo>
                    <a:pt x="900" y="287"/>
                  </a:lnTo>
                  <a:lnTo>
                    <a:pt x="857" y="180"/>
                  </a:lnTo>
                  <a:lnTo>
                    <a:pt x="844" y="180"/>
                  </a:lnTo>
                  <a:lnTo>
                    <a:pt x="800" y="287"/>
                  </a:lnTo>
                  <a:lnTo>
                    <a:pt x="812" y="291"/>
                  </a:lnTo>
                  <a:lnTo>
                    <a:pt x="827" y="253"/>
                  </a:lnTo>
                  <a:lnTo>
                    <a:pt x="874" y="253"/>
                  </a:lnTo>
                  <a:lnTo>
                    <a:pt x="888" y="291"/>
                  </a:lnTo>
                  <a:lnTo>
                    <a:pt x="900" y="287"/>
                  </a:lnTo>
                  <a:lnTo>
                    <a:pt x="900" y="287"/>
                  </a:lnTo>
                  <a:close/>
                  <a:moveTo>
                    <a:pt x="871" y="188"/>
                  </a:moveTo>
                  <a:lnTo>
                    <a:pt x="871" y="188"/>
                  </a:lnTo>
                  <a:lnTo>
                    <a:pt x="882" y="188"/>
                  </a:lnTo>
                  <a:lnTo>
                    <a:pt x="882" y="174"/>
                  </a:lnTo>
                  <a:lnTo>
                    <a:pt x="871" y="174"/>
                  </a:lnTo>
                  <a:lnTo>
                    <a:pt x="871" y="188"/>
                  </a:lnTo>
                  <a:close/>
                  <a:moveTo>
                    <a:pt x="820" y="188"/>
                  </a:moveTo>
                  <a:lnTo>
                    <a:pt x="820" y="188"/>
                  </a:lnTo>
                  <a:lnTo>
                    <a:pt x="831" y="188"/>
                  </a:lnTo>
                  <a:lnTo>
                    <a:pt x="831" y="174"/>
                  </a:lnTo>
                  <a:lnTo>
                    <a:pt x="820" y="174"/>
                  </a:lnTo>
                  <a:lnTo>
                    <a:pt x="820" y="188"/>
                  </a:lnTo>
                  <a:close/>
                  <a:moveTo>
                    <a:pt x="911" y="180"/>
                  </a:moveTo>
                  <a:lnTo>
                    <a:pt x="911" y="180"/>
                  </a:lnTo>
                  <a:lnTo>
                    <a:pt x="911" y="190"/>
                  </a:lnTo>
                  <a:lnTo>
                    <a:pt x="942" y="190"/>
                  </a:lnTo>
                  <a:lnTo>
                    <a:pt x="942" y="288"/>
                  </a:lnTo>
                  <a:lnTo>
                    <a:pt x="954" y="288"/>
                  </a:lnTo>
                  <a:lnTo>
                    <a:pt x="954" y="190"/>
                  </a:lnTo>
                  <a:lnTo>
                    <a:pt x="986" y="190"/>
                  </a:lnTo>
                  <a:lnTo>
                    <a:pt x="986" y="180"/>
                  </a:lnTo>
                  <a:lnTo>
                    <a:pt x="911" y="180"/>
                  </a:lnTo>
                  <a:lnTo>
                    <a:pt x="911" y="180"/>
                  </a:lnTo>
                  <a:close/>
                  <a:moveTo>
                    <a:pt x="41" y="457"/>
                  </a:moveTo>
                  <a:lnTo>
                    <a:pt x="41" y="457"/>
                  </a:lnTo>
                  <a:lnTo>
                    <a:pt x="25" y="457"/>
                  </a:lnTo>
                  <a:lnTo>
                    <a:pt x="25" y="368"/>
                  </a:lnTo>
                  <a:lnTo>
                    <a:pt x="43" y="368"/>
                  </a:lnTo>
                  <a:cubicBezTo>
                    <a:pt x="73" y="368"/>
                    <a:pt x="93" y="383"/>
                    <a:pt x="93" y="412"/>
                  </a:cubicBezTo>
                  <a:cubicBezTo>
                    <a:pt x="93" y="440"/>
                    <a:pt x="73" y="457"/>
                    <a:pt x="41" y="457"/>
                  </a:cubicBezTo>
                  <a:lnTo>
                    <a:pt x="41" y="457"/>
                  </a:lnTo>
                  <a:close/>
                  <a:moveTo>
                    <a:pt x="46" y="359"/>
                  </a:moveTo>
                  <a:lnTo>
                    <a:pt x="46" y="359"/>
                  </a:lnTo>
                  <a:lnTo>
                    <a:pt x="13" y="359"/>
                  </a:lnTo>
                  <a:lnTo>
                    <a:pt x="13" y="466"/>
                  </a:lnTo>
                  <a:lnTo>
                    <a:pt x="42" y="466"/>
                  </a:lnTo>
                  <a:cubicBezTo>
                    <a:pt x="79" y="466"/>
                    <a:pt x="104" y="448"/>
                    <a:pt x="104" y="411"/>
                  </a:cubicBezTo>
                  <a:cubicBezTo>
                    <a:pt x="104" y="385"/>
                    <a:pt x="89" y="359"/>
                    <a:pt x="46" y="359"/>
                  </a:cubicBezTo>
                  <a:lnTo>
                    <a:pt x="46" y="359"/>
                  </a:lnTo>
                  <a:close/>
                  <a:moveTo>
                    <a:pt x="171" y="369"/>
                  </a:moveTo>
                  <a:lnTo>
                    <a:pt x="171" y="369"/>
                  </a:lnTo>
                  <a:lnTo>
                    <a:pt x="191" y="423"/>
                  </a:lnTo>
                  <a:lnTo>
                    <a:pt x="150" y="423"/>
                  </a:lnTo>
                  <a:lnTo>
                    <a:pt x="171" y="369"/>
                  </a:lnTo>
                  <a:lnTo>
                    <a:pt x="171" y="369"/>
                  </a:lnTo>
                  <a:close/>
                  <a:moveTo>
                    <a:pt x="220" y="465"/>
                  </a:moveTo>
                  <a:lnTo>
                    <a:pt x="220" y="465"/>
                  </a:lnTo>
                  <a:lnTo>
                    <a:pt x="177" y="359"/>
                  </a:lnTo>
                  <a:lnTo>
                    <a:pt x="165" y="359"/>
                  </a:lnTo>
                  <a:lnTo>
                    <a:pt x="121" y="465"/>
                  </a:lnTo>
                  <a:lnTo>
                    <a:pt x="133" y="469"/>
                  </a:lnTo>
                  <a:lnTo>
                    <a:pt x="147" y="432"/>
                  </a:lnTo>
                  <a:lnTo>
                    <a:pt x="194" y="432"/>
                  </a:lnTo>
                  <a:lnTo>
                    <a:pt x="208" y="469"/>
                  </a:lnTo>
                  <a:lnTo>
                    <a:pt x="220" y="465"/>
                  </a:lnTo>
                  <a:lnTo>
                    <a:pt x="220" y="465"/>
                  </a:lnTo>
                  <a:close/>
                  <a:moveTo>
                    <a:pt x="275" y="411"/>
                  </a:moveTo>
                  <a:lnTo>
                    <a:pt x="275" y="411"/>
                  </a:lnTo>
                  <a:lnTo>
                    <a:pt x="261" y="411"/>
                  </a:lnTo>
                  <a:lnTo>
                    <a:pt x="261" y="368"/>
                  </a:lnTo>
                  <a:lnTo>
                    <a:pt x="278" y="368"/>
                  </a:lnTo>
                  <a:cubicBezTo>
                    <a:pt x="297" y="368"/>
                    <a:pt x="302" y="377"/>
                    <a:pt x="302" y="389"/>
                  </a:cubicBezTo>
                  <a:cubicBezTo>
                    <a:pt x="302" y="407"/>
                    <a:pt x="289" y="411"/>
                    <a:pt x="275" y="411"/>
                  </a:cubicBezTo>
                  <a:lnTo>
                    <a:pt x="275" y="411"/>
                  </a:lnTo>
                  <a:close/>
                  <a:moveTo>
                    <a:pt x="281" y="359"/>
                  </a:moveTo>
                  <a:lnTo>
                    <a:pt x="281" y="359"/>
                  </a:lnTo>
                  <a:lnTo>
                    <a:pt x="249" y="359"/>
                  </a:lnTo>
                  <a:lnTo>
                    <a:pt x="249" y="467"/>
                  </a:lnTo>
                  <a:lnTo>
                    <a:pt x="261" y="467"/>
                  </a:lnTo>
                  <a:lnTo>
                    <a:pt x="261" y="420"/>
                  </a:lnTo>
                  <a:lnTo>
                    <a:pt x="271" y="420"/>
                  </a:lnTo>
                  <a:cubicBezTo>
                    <a:pt x="279" y="420"/>
                    <a:pt x="283" y="423"/>
                    <a:pt x="287" y="429"/>
                  </a:cubicBezTo>
                  <a:lnTo>
                    <a:pt x="292" y="435"/>
                  </a:lnTo>
                  <a:lnTo>
                    <a:pt x="317" y="469"/>
                  </a:lnTo>
                  <a:lnTo>
                    <a:pt x="328" y="463"/>
                  </a:lnTo>
                  <a:lnTo>
                    <a:pt x="306" y="435"/>
                  </a:lnTo>
                  <a:cubicBezTo>
                    <a:pt x="302" y="429"/>
                    <a:pt x="297" y="419"/>
                    <a:pt x="290" y="418"/>
                  </a:cubicBezTo>
                  <a:lnTo>
                    <a:pt x="290" y="415"/>
                  </a:lnTo>
                  <a:cubicBezTo>
                    <a:pt x="305" y="413"/>
                    <a:pt x="313" y="405"/>
                    <a:pt x="313" y="387"/>
                  </a:cubicBezTo>
                  <a:cubicBezTo>
                    <a:pt x="313" y="370"/>
                    <a:pt x="301" y="359"/>
                    <a:pt x="281" y="359"/>
                  </a:cubicBezTo>
                  <a:lnTo>
                    <a:pt x="281" y="359"/>
                  </a:lnTo>
                  <a:close/>
                  <a:moveTo>
                    <a:pt x="394" y="359"/>
                  </a:moveTo>
                  <a:lnTo>
                    <a:pt x="394" y="359"/>
                  </a:lnTo>
                  <a:lnTo>
                    <a:pt x="381" y="359"/>
                  </a:lnTo>
                  <a:lnTo>
                    <a:pt x="351" y="465"/>
                  </a:lnTo>
                  <a:lnTo>
                    <a:pt x="362" y="468"/>
                  </a:lnTo>
                  <a:lnTo>
                    <a:pt x="388" y="375"/>
                  </a:lnTo>
                  <a:lnTo>
                    <a:pt x="415" y="466"/>
                  </a:lnTo>
                  <a:lnTo>
                    <a:pt x="429" y="466"/>
                  </a:lnTo>
                  <a:lnTo>
                    <a:pt x="457" y="375"/>
                  </a:lnTo>
                  <a:lnTo>
                    <a:pt x="482" y="468"/>
                  </a:lnTo>
                  <a:lnTo>
                    <a:pt x="493" y="465"/>
                  </a:lnTo>
                  <a:lnTo>
                    <a:pt x="463" y="359"/>
                  </a:lnTo>
                  <a:lnTo>
                    <a:pt x="450" y="359"/>
                  </a:lnTo>
                  <a:lnTo>
                    <a:pt x="422" y="453"/>
                  </a:lnTo>
                  <a:lnTo>
                    <a:pt x="394" y="359"/>
                  </a:lnTo>
                  <a:lnTo>
                    <a:pt x="394" y="359"/>
                  </a:lnTo>
                  <a:close/>
                  <a:moveTo>
                    <a:pt x="544" y="460"/>
                  </a:moveTo>
                  <a:lnTo>
                    <a:pt x="544" y="460"/>
                  </a:lnTo>
                  <a:cubicBezTo>
                    <a:pt x="536" y="460"/>
                    <a:pt x="527" y="457"/>
                    <a:pt x="521" y="453"/>
                  </a:cubicBezTo>
                  <a:lnTo>
                    <a:pt x="517" y="461"/>
                  </a:lnTo>
                  <a:cubicBezTo>
                    <a:pt x="525" y="466"/>
                    <a:pt x="534" y="468"/>
                    <a:pt x="545" y="468"/>
                  </a:cubicBezTo>
                  <a:cubicBezTo>
                    <a:pt x="569" y="468"/>
                    <a:pt x="579" y="454"/>
                    <a:pt x="579" y="438"/>
                  </a:cubicBezTo>
                  <a:cubicBezTo>
                    <a:pt x="579" y="422"/>
                    <a:pt x="568" y="415"/>
                    <a:pt x="555" y="409"/>
                  </a:cubicBezTo>
                  <a:lnTo>
                    <a:pt x="546" y="405"/>
                  </a:lnTo>
                  <a:cubicBezTo>
                    <a:pt x="539" y="401"/>
                    <a:pt x="530" y="395"/>
                    <a:pt x="530" y="385"/>
                  </a:cubicBezTo>
                  <a:cubicBezTo>
                    <a:pt x="530" y="371"/>
                    <a:pt x="542" y="365"/>
                    <a:pt x="552" y="365"/>
                  </a:cubicBezTo>
                  <a:cubicBezTo>
                    <a:pt x="562" y="365"/>
                    <a:pt x="568" y="369"/>
                    <a:pt x="574" y="373"/>
                  </a:cubicBezTo>
                  <a:lnTo>
                    <a:pt x="579" y="365"/>
                  </a:lnTo>
                  <a:cubicBezTo>
                    <a:pt x="570" y="360"/>
                    <a:pt x="561" y="357"/>
                    <a:pt x="551" y="357"/>
                  </a:cubicBezTo>
                  <a:cubicBezTo>
                    <a:pt x="532" y="357"/>
                    <a:pt x="519" y="368"/>
                    <a:pt x="519" y="384"/>
                  </a:cubicBezTo>
                  <a:cubicBezTo>
                    <a:pt x="519" y="407"/>
                    <a:pt x="535" y="411"/>
                    <a:pt x="551" y="419"/>
                  </a:cubicBezTo>
                  <a:cubicBezTo>
                    <a:pt x="560" y="423"/>
                    <a:pt x="567" y="428"/>
                    <a:pt x="567" y="439"/>
                  </a:cubicBezTo>
                  <a:cubicBezTo>
                    <a:pt x="567" y="452"/>
                    <a:pt x="558" y="460"/>
                    <a:pt x="544" y="460"/>
                  </a:cubicBezTo>
                  <a:lnTo>
                    <a:pt x="544" y="460"/>
                  </a:lnTo>
                  <a:close/>
                  <a:moveTo>
                    <a:pt x="599" y="359"/>
                  </a:moveTo>
                  <a:lnTo>
                    <a:pt x="599" y="359"/>
                  </a:lnTo>
                  <a:lnTo>
                    <a:pt x="599" y="369"/>
                  </a:lnTo>
                  <a:lnTo>
                    <a:pt x="631" y="369"/>
                  </a:lnTo>
                  <a:lnTo>
                    <a:pt x="631" y="466"/>
                  </a:lnTo>
                  <a:lnTo>
                    <a:pt x="643" y="466"/>
                  </a:lnTo>
                  <a:lnTo>
                    <a:pt x="643" y="369"/>
                  </a:lnTo>
                  <a:lnTo>
                    <a:pt x="675" y="369"/>
                  </a:lnTo>
                  <a:lnTo>
                    <a:pt x="675" y="359"/>
                  </a:lnTo>
                  <a:lnTo>
                    <a:pt x="599" y="359"/>
                  </a:lnTo>
                  <a:lnTo>
                    <a:pt x="599" y="359"/>
                  </a:lnTo>
                  <a:close/>
                  <a:moveTo>
                    <a:pt x="731" y="370"/>
                  </a:moveTo>
                  <a:lnTo>
                    <a:pt x="731" y="370"/>
                  </a:lnTo>
                  <a:lnTo>
                    <a:pt x="751" y="423"/>
                  </a:lnTo>
                  <a:lnTo>
                    <a:pt x="710" y="423"/>
                  </a:lnTo>
                  <a:lnTo>
                    <a:pt x="731" y="370"/>
                  </a:lnTo>
                  <a:lnTo>
                    <a:pt x="731" y="370"/>
                  </a:lnTo>
                  <a:close/>
                  <a:moveTo>
                    <a:pt x="780" y="465"/>
                  </a:moveTo>
                  <a:lnTo>
                    <a:pt x="780" y="465"/>
                  </a:lnTo>
                  <a:lnTo>
                    <a:pt x="737" y="359"/>
                  </a:lnTo>
                  <a:lnTo>
                    <a:pt x="725" y="359"/>
                  </a:lnTo>
                  <a:lnTo>
                    <a:pt x="681" y="465"/>
                  </a:lnTo>
                  <a:lnTo>
                    <a:pt x="693" y="469"/>
                  </a:lnTo>
                  <a:lnTo>
                    <a:pt x="707" y="432"/>
                  </a:lnTo>
                  <a:lnTo>
                    <a:pt x="754" y="432"/>
                  </a:lnTo>
                  <a:lnTo>
                    <a:pt x="768" y="469"/>
                  </a:lnTo>
                  <a:lnTo>
                    <a:pt x="780" y="465"/>
                  </a:lnTo>
                  <a:lnTo>
                    <a:pt x="780" y="465"/>
                  </a:lnTo>
                  <a:close/>
                  <a:moveTo>
                    <a:pt x="832" y="457"/>
                  </a:moveTo>
                  <a:lnTo>
                    <a:pt x="832" y="457"/>
                  </a:lnTo>
                  <a:lnTo>
                    <a:pt x="817" y="457"/>
                  </a:lnTo>
                  <a:lnTo>
                    <a:pt x="817" y="368"/>
                  </a:lnTo>
                  <a:lnTo>
                    <a:pt x="835" y="368"/>
                  </a:lnTo>
                  <a:cubicBezTo>
                    <a:pt x="865" y="368"/>
                    <a:pt x="884" y="383"/>
                    <a:pt x="884" y="412"/>
                  </a:cubicBezTo>
                  <a:cubicBezTo>
                    <a:pt x="884" y="440"/>
                    <a:pt x="864" y="457"/>
                    <a:pt x="832" y="457"/>
                  </a:cubicBezTo>
                  <a:lnTo>
                    <a:pt x="832" y="457"/>
                  </a:lnTo>
                  <a:close/>
                  <a:moveTo>
                    <a:pt x="837" y="359"/>
                  </a:moveTo>
                  <a:lnTo>
                    <a:pt x="837" y="359"/>
                  </a:lnTo>
                  <a:lnTo>
                    <a:pt x="804" y="359"/>
                  </a:lnTo>
                  <a:lnTo>
                    <a:pt x="804" y="466"/>
                  </a:lnTo>
                  <a:lnTo>
                    <a:pt x="834" y="466"/>
                  </a:lnTo>
                  <a:cubicBezTo>
                    <a:pt x="871" y="466"/>
                    <a:pt x="896" y="448"/>
                    <a:pt x="896" y="411"/>
                  </a:cubicBezTo>
                  <a:cubicBezTo>
                    <a:pt x="896" y="385"/>
                    <a:pt x="881" y="359"/>
                    <a:pt x="837" y="359"/>
                  </a:cubicBezTo>
                  <a:lnTo>
                    <a:pt x="837" y="359"/>
                  </a:lnTo>
                  <a:close/>
                  <a:moveTo>
                    <a:pt x="910" y="359"/>
                  </a:moveTo>
                  <a:lnTo>
                    <a:pt x="910" y="359"/>
                  </a:lnTo>
                  <a:lnTo>
                    <a:pt x="910" y="369"/>
                  </a:lnTo>
                  <a:lnTo>
                    <a:pt x="942" y="369"/>
                  </a:lnTo>
                  <a:lnTo>
                    <a:pt x="942" y="466"/>
                  </a:lnTo>
                  <a:lnTo>
                    <a:pt x="954" y="466"/>
                  </a:lnTo>
                  <a:lnTo>
                    <a:pt x="954" y="369"/>
                  </a:lnTo>
                  <a:lnTo>
                    <a:pt x="986" y="369"/>
                  </a:lnTo>
                  <a:lnTo>
                    <a:pt x="986" y="359"/>
                  </a:lnTo>
                  <a:lnTo>
                    <a:pt x="910" y="359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</p:grpSp>
    </p:spTree>
    <p:extLst>
      <p:ext uri="{BB962C8B-B14F-4D97-AF65-F5344CB8AC3E}">
        <p14:creationId xmlns:p14="http://schemas.microsoft.com/office/powerpoint/2010/main" val="1810847879"/>
      </p:ext>
    </p:extLst>
  </p:cSld>
  <p:clrMap bg1="lt1" tx1="dk1" bg2="lt2" tx2="dk2" accent1="accent1" accent2="accent2" accent3="accent3" accent4="accent4" accent5="accent5" accent6="accent6" hlink="hlink" folHlink="folHlink"/>
  <p:hf hdr="0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6C5C6C02-5713-4C4A-9C59-487F2E0F4715}" type="datetime1">
              <a:rPr lang="de-DE" smtClean="0"/>
              <a:t>02.02.25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solidFill>
                  <a:srgbClr val="898989"/>
                </a:solidFill>
              </a:defRPr>
            </a:lvl1pPr>
          </a:lstStyle>
          <a:p>
            <a:r>
              <a:rPr lang="de-DE"/>
              <a:t>| Institut | Person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0A89A431-735D-4157-B499-868DAC0D551C}" type="slidenum">
              <a:rPr lang="de-DE" smtClean="0"/>
              <a:pPr/>
              <a:t>‹Nr.›</a:t>
            </a:fld>
            <a:endParaRPr lang="de-DE"/>
          </a:p>
        </p:txBody>
      </p:sp>
      <p:grpSp>
        <p:nvGrpSpPr>
          <p:cNvPr id="8" name="TU Da Logo">
            <a:extLst>
              <a:ext uri="{FF2B5EF4-FFF2-40B4-BE49-F238E27FC236}">
                <a16:creationId xmlns:a16="http://schemas.microsoft.com/office/drawing/2014/main" id="{96C9F426-C331-5A79-76DF-05A5F9463BF3}"/>
              </a:ext>
            </a:extLst>
          </p:cNvPr>
          <p:cNvGrpSpPr/>
          <p:nvPr/>
        </p:nvGrpSpPr>
        <p:grpSpPr>
          <a:xfrm>
            <a:off x="0" y="0"/>
            <a:ext cx="1396524" cy="559248"/>
            <a:chOff x="7454900" y="306388"/>
            <a:chExt cx="1704610" cy="682624"/>
          </a:xfrm>
        </p:grpSpPr>
        <p:sp>
          <p:nvSpPr>
            <p:cNvPr id="9" name="AutoShape 3">
              <a:extLst>
                <a:ext uri="{FF2B5EF4-FFF2-40B4-BE49-F238E27FC236}">
                  <a16:creationId xmlns:a16="http://schemas.microsoft.com/office/drawing/2014/main" id="{29449998-EA2C-2328-4B51-411E09C4E080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7454900" y="309563"/>
              <a:ext cx="1689100" cy="6778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6A34355F-DA0C-5D6B-7826-E4185B86D4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473585" y="306388"/>
              <a:ext cx="1685925" cy="682624"/>
            </a:xfrm>
            <a:custGeom>
              <a:avLst/>
              <a:gdLst>
                <a:gd name="T0" fmla="*/ 0 w 2079"/>
                <a:gd name="T1" fmla="*/ 0 h 831"/>
                <a:gd name="T2" fmla="*/ 0 w 2079"/>
                <a:gd name="T3" fmla="*/ 0 h 831"/>
                <a:gd name="T4" fmla="*/ 2079 w 2079"/>
                <a:gd name="T5" fmla="*/ 0 h 831"/>
                <a:gd name="T6" fmla="*/ 2079 w 2079"/>
                <a:gd name="T7" fmla="*/ 831 h 831"/>
                <a:gd name="T8" fmla="*/ 0 w 2079"/>
                <a:gd name="T9" fmla="*/ 831 h 831"/>
                <a:gd name="T10" fmla="*/ 0 w 2079"/>
                <a:gd name="T11" fmla="*/ 0 h 8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79" h="831">
                  <a:moveTo>
                    <a:pt x="0" y="0"/>
                  </a:moveTo>
                  <a:lnTo>
                    <a:pt x="0" y="0"/>
                  </a:lnTo>
                  <a:lnTo>
                    <a:pt x="2079" y="0"/>
                  </a:lnTo>
                  <a:lnTo>
                    <a:pt x="2079" y="831"/>
                  </a:lnTo>
                  <a:lnTo>
                    <a:pt x="0" y="8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FEF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F8FD2880-5146-CE19-42AE-BB9DE00652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499350" y="325438"/>
              <a:ext cx="525463" cy="576262"/>
            </a:xfrm>
            <a:custGeom>
              <a:avLst/>
              <a:gdLst>
                <a:gd name="T0" fmla="*/ 563 w 647"/>
                <a:gd name="T1" fmla="*/ 676 h 701"/>
                <a:gd name="T2" fmla="*/ 548 w 647"/>
                <a:gd name="T3" fmla="*/ 108 h 701"/>
                <a:gd name="T4" fmla="*/ 625 w 647"/>
                <a:gd name="T5" fmla="*/ 468 h 701"/>
                <a:gd name="T6" fmla="*/ 306 w 647"/>
                <a:gd name="T7" fmla="*/ 570 h 701"/>
                <a:gd name="T8" fmla="*/ 286 w 647"/>
                <a:gd name="T9" fmla="*/ 617 h 701"/>
                <a:gd name="T10" fmla="*/ 352 w 647"/>
                <a:gd name="T11" fmla="*/ 524 h 701"/>
                <a:gd name="T12" fmla="*/ 528 w 647"/>
                <a:gd name="T13" fmla="*/ 313 h 701"/>
                <a:gd name="T14" fmla="*/ 399 w 647"/>
                <a:gd name="T15" fmla="*/ 500 h 701"/>
                <a:gd name="T16" fmla="*/ 231 w 647"/>
                <a:gd name="T17" fmla="*/ 349 h 701"/>
                <a:gd name="T18" fmla="*/ 269 w 647"/>
                <a:gd name="T19" fmla="*/ 246 h 701"/>
                <a:gd name="T20" fmla="*/ 262 w 647"/>
                <a:gd name="T21" fmla="*/ 490 h 701"/>
                <a:gd name="T22" fmla="*/ 283 w 647"/>
                <a:gd name="T23" fmla="*/ 530 h 701"/>
                <a:gd name="T24" fmla="*/ 274 w 647"/>
                <a:gd name="T25" fmla="*/ 517 h 701"/>
                <a:gd name="T26" fmla="*/ 346 w 647"/>
                <a:gd name="T27" fmla="*/ 445 h 701"/>
                <a:gd name="T28" fmla="*/ 323 w 647"/>
                <a:gd name="T29" fmla="*/ 464 h 701"/>
                <a:gd name="T30" fmla="*/ 335 w 647"/>
                <a:gd name="T31" fmla="*/ 381 h 701"/>
                <a:gd name="T32" fmla="*/ 377 w 647"/>
                <a:gd name="T33" fmla="*/ 394 h 701"/>
                <a:gd name="T34" fmla="*/ 407 w 647"/>
                <a:gd name="T35" fmla="*/ 348 h 701"/>
                <a:gd name="T36" fmla="*/ 419 w 647"/>
                <a:gd name="T37" fmla="*/ 329 h 701"/>
                <a:gd name="T38" fmla="*/ 498 w 647"/>
                <a:gd name="T39" fmla="*/ 216 h 701"/>
                <a:gd name="T40" fmla="*/ 229 w 647"/>
                <a:gd name="T41" fmla="*/ 494 h 701"/>
                <a:gd name="T42" fmla="*/ 163 w 647"/>
                <a:gd name="T43" fmla="*/ 505 h 701"/>
                <a:gd name="T44" fmla="*/ 156 w 647"/>
                <a:gd name="T45" fmla="*/ 425 h 701"/>
                <a:gd name="T46" fmla="*/ 140 w 647"/>
                <a:gd name="T47" fmla="*/ 399 h 701"/>
                <a:gd name="T48" fmla="*/ 177 w 647"/>
                <a:gd name="T49" fmla="*/ 283 h 701"/>
                <a:gd name="T50" fmla="*/ 180 w 647"/>
                <a:gd name="T51" fmla="*/ 246 h 701"/>
                <a:gd name="T52" fmla="*/ 290 w 647"/>
                <a:gd name="T53" fmla="*/ 218 h 701"/>
                <a:gd name="T54" fmla="*/ 331 w 647"/>
                <a:gd name="T55" fmla="*/ 113 h 701"/>
                <a:gd name="T56" fmla="*/ 383 w 647"/>
                <a:gd name="T57" fmla="*/ 173 h 701"/>
                <a:gd name="T58" fmla="*/ 457 w 647"/>
                <a:gd name="T59" fmla="*/ 171 h 701"/>
                <a:gd name="T60" fmla="*/ 393 w 647"/>
                <a:gd name="T61" fmla="*/ 265 h 701"/>
                <a:gd name="T62" fmla="*/ 384 w 647"/>
                <a:gd name="T63" fmla="*/ 229 h 701"/>
                <a:gd name="T64" fmla="*/ 384 w 647"/>
                <a:gd name="T65" fmla="*/ 222 h 701"/>
                <a:gd name="T66" fmla="*/ 291 w 647"/>
                <a:gd name="T67" fmla="*/ 250 h 701"/>
                <a:gd name="T68" fmla="*/ 305 w 647"/>
                <a:gd name="T69" fmla="*/ 259 h 701"/>
                <a:gd name="T70" fmla="*/ 257 w 647"/>
                <a:gd name="T71" fmla="*/ 403 h 701"/>
                <a:gd name="T72" fmla="*/ 272 w 647"/>
                <a:gd name="T73" fmla="*/ 361 h 701"/>
                <a:gd name="T74" fmla="*/ 263 w 647"/>
                <a:gd name="T75" fmla="*/ 356 h 701"/>
                <a:gd name="T76" fmla="*/ 236 w 647"/>
                <a:gd name="T77" fmla="*/ 352 h 701"/>
                <a:gd name="T78" fmla="*/ 299 w 647"/>
                <a:gd name="T79" fmla="*/ 337 h 701"/>
                <a:gd name="T80" fmla="*/ 445 w 647"/>
                <a:gd name="T81" fmla="*/ 236 h 701"/>
                <a:gd name="T82" fmla="*/ 412 w 647"/>
                <a:gd name="T83" fmla="*/ 231 h 701"/>
                <a:gd name="T84" fmla="*/ 494 w 647"/>
                <a:gd name="T85" fmla="*/ 221 h 701"/>
                <a:gd name="T86" fmla="*/ 431 w 647"/>
                <a:gd name="T87" fmla="*/ 430 h 701"/>
                <a:gd name="T88" fmla="*/ 572 w 647"/>
                <a:gd name="T89" fmla="*/ 254 h 701"/>
                <a:gd name="T90" fmla="*/ 420 w 647"/>
                <a:gd name="T91" fmla="*/ 452 h 701"/>
                <a:gd name="T92" fmla="*/ 407 w 647"/>
                <a:gd name="T93" fmla="*/ 454 h 701"/>
                <a:gd name="T94" fmla="*/ 573 w 647"/>
                <a:gd name="T95" fmla="*/ 247 h 701"/>
                <a:gd name="T96" fmla="*/ 437 w 647"/>
                <a:gd name="T97" fmla="*/ 534 h 701"/>
                <a:gd name="T98" fmla="*/ 365 w 647"/>
                <a:gd name="T99" fmla="*/ 643 h 701"/>
                <a:gd name="T100" fmla="*/ 331 w 647"/>
                <a:gd name="T101" fmla="*/ 672 h 701"/>
                <a:gd name="T102" fmla="*/ 528 w 647"/>
                <a:gd name="T103" fmla="*/ 594 h 701"/>
                <a:gd name="T104" fmla="*/ 432 w 647"/>
                <a:gd name="T105" fmla="*/ 558 h 701"/>
                <a:gd name="T106" fmla="*/ 586 w 647"/>
                <a:gd name="T107" fmla="*/ 443 h 701"/>
                <a:gd name="T108" fmla="*/ 416 w 647"/>
                <a:gd name="T109" fmla="*/ 463 h 701"/>
                <a:gd name="T110" fmla="*/ 514 w 647"/>
                <a:gd name="T111" fmla="*/ 262 h 701"/>
                <a:gd name="T112" fmla="*/ 339 w 647"/>
                <a:gd name="T113" fmla="*/ 230 h 701"/>
                <a:gd name="T114" fmla="*/ 392 w 647"/>
                <a:gd name="T115" fmla="*/ 534 h 701"/>
                <a:gd name="T116" fmla="*/ 541 w 647"/>
                <a:gd name="T117" fmla="*/ 399 h 701"/>
                <a:gd name="T118" fmla="*/ 567 w 647"/>
                <a:gd name="T119" fmla="*/ 404 h 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47" h="701">
                  <a:moveTo>
                    <a:pt x="555" y="673"/>
                  </a:moveTo>
                  <a:lnTo>
                    <a:pt x="555" y="673"/>
                  </a:lnTo>
                  <a:cubicBezTo>
                    <a:pt x="549" y="670"/>
                    <a:pt x="537" y="667"/>
                    <a:pt x="524" y="663"/>
                  </a:cubicBezTo>
                  <a:cubicBezTo>
                    <a:pt x="525" y="670"/>
                    <a:pt x="526" y="677"/>
                    <a:pt x="527" y="682"/>
                  </a:cubicBezTo>
                  <a:cubicBezTo>
                    <a:pt x="536" y="680"/>
                    <a:pt x="546" y="677"/>
                    <a:pt x="555" y="673"/>
                  </a:cubicBezTo>
                  <a:lnTo>
                    <a:pt x="555" y="673"/>
                  </a:lnTo>
                  <a:close/>
                  <a:moveTo>
                    <a:pt x="524" y="657"/>
                  </a:moveTo>
                  <a:lnTo>
                    <a:pt x="524" y="657"/>
                  </a:lnTo>
                  <a:cubicBezTo>
                    <a:pt x="539" y="662"/>
                    <a:pt x="556" y="666"/>
                    <a:pt x="563" y="670"/>
                  </a:cubicBezTo>
                  <a:cubicBezTo>
                    <a:pt x="568" y="668"/>
                    <a:pt x="574" y="666"/>
                    <a:pt x="579" y="663"/>
                  </a:cubicBezTo>
                  <a:cubicBezTo>
                    <a:pt x="569" y="658"/>
                    <a:pt x="546" y="651"/>
                    <a:pt x="524" y="645"/>
                  </a:cubicBezTo>
                  <a:cubicBezTo>
                    <a:pt x="524" y="649"/>
                    <a:pt x="524" y="653"/>
                    <a:pt x="524" y="657"/>
                  </a:cubicBezTo>
                  <a:lnTo>
                    <a:pt x="524" y="657"/>
                  </a:lnTo>
                  <a:close/>
                  <a:moveTo>
                    <a:pt x="564" y="676"/>
                  </a:moveTo>
                  <a:lnTo>
                    <a:pt x="564" y="676"/>
                  </a:lnTo>
                  <a:cubicBezTo>
                    <a:pt x="563" y="676"/>
                    <a:pt x="563" y="676"/>
                    <a:pt x="563" y="676"/>
                  </a:cubicBezTo>
                  <a:cubicBezTo>
                    <a:pt x="546" y="683"/>
                    <a:pt x="528" y="688"/>
                    <a:pt x="511" y="692"/>
                  </a:cubicBezTo>
                  <a:cubicBezTo>
                    <a:pt x="511" y="692"/>
                    <a:pt x="510" y="692"/>
                    <a:pt x="510" y="692"/>
                  </a:cubicBezTo>
                  <a:cubicBezTo>
                    <a:pt x="494" y="695"/>
                    <a:pt x="478" y="697"/>
                    <a:pt x="463" y="698"/>
                  </a:cubicBezTo>
                  <a:cubicBezTo>
                    <a:pt x="462" y="698"/>
                    <a:pt x="462" y="698"/>
                    <a:pt x="462" y="698"/>
                  </a:cubicBezTo>
                  <a:cubicBezTo>
                    <a:pt x="410" y="701"/>
                    <a:pt x="361" y="691"/>
                    <a:pt x="324" y="675"/>
                  </a:cubicBezTo>
                  <a:lnTo>
                    <a:pt x="323" y="674"/>
                  </a:lnTo>
                  <a:cubicBezTo>
                    <a:pt x="323" y="674"/>
                    <a:pt x="322" y="674"/>
                    <a:pt x="322" y="674"/>
                  </a:cubicBezTo>
                  <a:cubicBezTo>
                    <a:pt x="260" y="645"/>
                    <a:pt x="232" y="594"/>
                    <a:pt x="293" y="552"/>
                  </a:cubicBezTo>
                  <a:cubicBezTo>
                    <a:pt x="286" y="542"/>
                    <a:pt x="278" y="532"/>
                    <a:pt x="270" y="522"/>
                  </a:cubicBezTo>
                  <a:cubicBezTo>
                    <a:pt x="267" y="518"/>
                    <a:pt x="265" y="515"/>
                    <a:pt x="262" y="511"/>
                  </a:cubicBezTo>
                  <a:cubicBezTo>
                    <a:pt x="257" y="524"/>
                    <a:pt x="257" y="532"/>
                    <a:pt x="265" y="544"/>
                  </a:cubicBezTo>
                  <a:cubicBezTo>
                    <a:pt x="266" y="545"/>
                    <a:pt x="265" y="546"/>
                    <a:pt x="265" y="547"/>
                  </a:cubicBezTo>
                  <a:lnTo>
                    <a:pt x="221" y="599"/>
                  </a:lnTo>
                  <a:cubicBezTo>
                    <a:pt x="220" y="601"/>
                    <a:pt x="218" y="601"/>
                    <a:pt x="217" y="599"/>
                  </a:cubicBezTo>
                  <a:cubicBezTo>
                    <a:pt x="0" y="361"/>
                    <a:pt x="247" y="0"/>
                    <a:pt x="546" y="104"/>
                  </a:cubicBezTo>
                  <a:cubicBezTo>
                    <a:pt x="548" y="105"/>
                    <a:pt x="549" y="106"/>
                    <a:pt x="548" y="108"/>
                  </a:cubicBezTo>
                  <a:lnTo>
                    <a:pt x="501" y="186"/>
                  </a:lnTo>
                  <a:cubicBezTo>
                    <a:pt x="500" y="187"/>
                    <a:pt x="499" y="188"/>
                    <a:pt x="498" y="187"/>
                  </a:cubicBezTo>
                  <a:cubicBezTo>
                    <a:pt x="483" y="185"/>
                    <a:pt x="474" y="186"/>
                    <a:pt x="468" y="192"/>
                  </a:cubicBezTo>
                  <a:cubicBezTo>
                    <a:pt x="482" y="194"/>
                    <a:pt x="496" y="197"/>
                    <a:pt x="510" y="202"/>
                  </a:cubicBezTo>
                  <a:cubicBezTo>
                    <a:pt x="523" y="188"/>
                    <a:pt x="536" y="175"/>
                    <a:pt x="551" y="163"/>
                  </a:cubicBezTo>
                  <a:cubicBezTo>
                    <a:pt x="551" y="163"/>
                    <a:pt x="551" y="163"/>
                    <a:pt x="552" y="163"/>
                  </a:cubicBezTo>
                  <a:cubicBezTo>
                    <a:pt x="552" y="162"/>
                    <a:pt x="553" y="162"/>
                    <a:pt x="554" y="163"/>
                  </a:cubicBezTo>
                  <a:cubicBezTo>
                    <a:pt x="555" y="163"/>
                    <a:pt x="555" y="163"/>
                    <a:pt x="556" y="164"/>
                  </a:cubicBezTo>
                  <a:cubicBezTo>
                    <a:pt x="556" y="164"/>
                    <a:pt x="556" y="165"/>
                    <a:pt x="556" y="165"/>
                  </a:cubicBezTo>
                  <a:lnTo>
                    <a:pt x="583" y="244"/>
                  </a:lnTo>
                  <a:cubicBezTo>
                    <a:pt x="583" y="245"/>
                    <a:pt x="583" y="245"/>
                    <a:pt x="583" y="246"/>
                  </a:cubicBezTo>
                  <a:cubicBezTo>
                    <a:pt x="583" y="247"/>
                    <a:pt x="582" y="247"/>
                    <a:pt x="582" y="247"/>
                  </a:cubicBezTo>
                  <a:cubicBezTo>
                    <a:pt x="581" y="248"/>
                    <a:pt x="580" y="249"/>
                    <a:pt x="579" y="249"/>
                  </a:cubicBezTo>
                  <a:cubicBezTo>
                    <a:pt x="585" y="266"/>
                    <a:pt x="623" y="382"/>
                    <a:pt x="635" y="413"/>
                  </a:cubicBezTo>
                  <a:cubicBezTo>
                    <a:pt x="639" y="423"/>
                    <a:pt x="647" y="441"/>
                    <a:pt x="647" y="452"/>
                  </a:cubicBezTo>
                  <a:cubicBezTo>
                    <a:pt x="647" y="462"/>
                    <a:pt x="640" y="467"/>
                    <a:pt x="625" y="468"/>
                  </a:cubicBezTo>
                  <a:cubicBezTo>
                    <a:pt x="617" y="475"/>
                    <a:pt x="616" y="478"/>
                    <a:pt x="620" y="483"/>
                  </a:cubicBezTo>
                  <a:cubicBezTo>
                    <a:pt x="628" y="494"/>
                    <a:pt x="624" y="499"/>
                    <a:pt x="615" y="506"/>
                  </a:cubicBezTo>
                  <a:cubicBezTo>
                    <a:pt x="624" y="513"/>
                    <a:pt x="622" y="526"/>
                    <a:pt x="617" y="526"/>
                  </a:cubicBezTo>
                  <a:cubicBezTo>
                    <a:pt x="611" y="526"/>
                    <a:pt x="609" y="528"/>
                    <a:pt x="605" y="533"/>
                  </a:cubicBezTo>
                  <a:cubicBezTo>
                    <a:pt x="633" y="560"/>
                    <a:pt x="610" y="583"/>
                    <a:pt x="573" y="591"/>
                  </a:cubicBezTo>
                  <a:cubicBezTo>
                    <a:pt x="562" y="594"/>
                    <a:pt x="548" y="595"/>
                    <a:pt x="534" y="594"/>
                  </a:cubicBezTo>
                  <a:cubicBezTo>
                    <a:pt x="534" y="594"/>
                    <a:pt x="534" y="594"/>
                    <a:pt x="534" y="595"/>
                  </a:cubicBezTo>
                  <a:cubicBezTo>
                    <a:pt x="529" y="610"/>
                    <a:pt x="526" y="625"/>
                    <a:pt x="525" y="639"/>
                  </a:cubicBezTo>
                  <a:cubicBezTo>
                    <a:pt x="549" y="646"/>
                    <a:pt x="578" y="655"/>
                    <a:pt x="586" y="661"/>
                  </a:cubicBezTo>
                  <a:cubicBezTo>
                    <a:pt x="586" y="661"/>
                    <a:pt x="587" y="662"/>
                    <a:pt x="587" y="662"/>
                  </a:cubicBezTo>
                  <a:cubicBezTo>
                    <a:pt x="587" y="663"/>
                    <a:pt x="588" y="663"/>
                    <a:pt x="587" y="664"/>
                  </a:cubicBezTo>
                  <a:cubicBezTo>
                    <a:pt x="587" y="665"/>
                    <a:pt x="587" y="665"/>
                    <a:pt x="586" y="666"/>
                  </a:cubicBezTo>
                  <a:cubicBezTo>
                    <a:pt x="586" y="666"/>
                    <a:pt x="586" y="666"/>
                    <a:pt x="585" y="666"/>
                  </a:cubicBezTo>
                  <a:cubicBezTo>
                    <a:pt x="578" y="670"/>
                    <a:pt x="571" y="673"/>
                    <a:pt x="564" y="676"/>
                  </a:cubicBezTo>
                  <a:lnTo>
                    <a:pt x="564" y="676"/>
                  </a:lnTo>
                  <a:close/>
                  <a:moveTo>
                    <a:pt x="306" y="570"/>
                  </a:moveTo>
                  <a:lnTo>
                    <a:pt x="306" y="570"/>
                  </a:lnTo>
                  <a:cubicBezTo>
                    <a:pt x="306" y="570"/>
                    <a:pt x="306" y="570"/>
                    <a:pt x="306" y="571"/>
                  </a:cubicBezTo>
                  <a:cubicBezTo>
                    <a:pt x="308" y="577"/>
                    <a:pt x="309" y="584"/>
                    <a:pt x="309" y="592"/>
                  </a:cubicBezTo>
                  <a:cubicBezTo>
                    <a:pt x="326" y="581"/>
                    <a:pt x="321" y="561"/>
                    <a:pt x="316" y="552"/>
                  </a:cubicBezTo>
                  <a:cubicBezTo>
                    <a:pt x="312" y="555"/>
                    <a:pt x="307" y="558"/>
                    <a:pt x="303" y="560"/>
                  </a:cubicBezTo>
                  <a:cubicBezTo>
                    <a:pt x="304" y="563"/>
                    <a:pt x="305" y="566"/>
                    <a:pt x="306" y="570"/>
                  </a:cubicBezTo>
                  <a:lnTo>
                    <a:pt x="306" y="570"/>
                  </a:lnTo>
                  <a:close/>
                  <a:moveTo>
                    <a:pt x="302" y="575"/>
                  </a:moveTo>
                  <a:lnTo>
                    <a:pt x="302" y="575"/>
                  </a:lnTo>
                  <a:cubicBezTo>
                    <a:pt x="289" y="583"/>
                    <a:pt x="284" y="592"/>
                    <a:pt x="283" y="601"/>
                  </a:cubicBezTo>
                  <a:cubicBezTo>
                    <a:pt x="291" y="600"/>
                    <a:pt x="297" y="598"/>
                    <a:pt x="303" y="596"/>
                  </a:cubicBezTo>
                  <a:cubicBezTo>
                    <a:pt x="303" y="588"/>
                    <a:pt x="303" y="581"/>
                    <a:pt x="302" y="575"/>
                  </a:cubicBezTo>
                  <a:lnTo>
                    <a:pt x="302" y="575"/>
                  </a:lnTo>
                  <a:close/>
                  <a:moveTo>
                    <a:pt x="283" y="607"/>
                  </a:moveTo>
                  <a:lnTo>
                    <a:pt x="283" y="607"/>
                  </a:lnTo>
                  <a:cubicBezTo>
                    <a:pt x="283" y="610"/>
                    <a:pt x="284" y="614"/>
                    <a:pt x="286" y="617"/>
                  </a:cubicBezTo>
                  <a:cubicBezTo>
                    <a:pt x="325" y="617"/>
                    <a:pt x="354" y="578"/>
                    <a:pt x="333" y="540"/>
                  </a:cubicBezTo>
                  <a:cubicBezTo>
                    <a:pt x="329" y="543"/>
                    <a:pt x="325" y="546"/>
                    <a:pt x="321" y="549"/>
                  </a:cubicBezTo>
                  <a:cubicBezTo>
                    <a:pt x="329" y="563"/>
                    <a:pt x="335" y="601"/>
                    <a:pt x="283" y="607"/>
                  </a:cubicBezTo>
                  <a:lnTo>
                    <a:pt x="283" y="607"/>
                  </a:lnTo>
                  <a:close/>
                  <a:moveTo>
                    <a:pt x="289" y="623"/>
                  </a:moveTo>
                  <a:lnTo>
                    <a:pt x="289" y="623"/>
                  </a:lnTo>
                  <a:cubicBezTo>
                    <a:pt x="292" y="627"/>
                    <a:pt x="296" y="631"/>
                    <a:pt x="301" y="635"/>
                  </a:cubicBezTo>
                  <a:cubicBezTo>
                    <a:pt x="358" y="619"/>
                    <a:pt x="370" y="571"/>
                    <a:pt x="348" y="528"/>
                  </a:cubicBezTo>
                  <a:cubicBezTo>
                    <a:pt x="344" y="531"/>
                    <a:pt x="341" y="533"/>
                    <a:pt x="338" y="536"/>
                  </a:cubicBezTo>
                  <a:cubicBezTo>
                    <a:pt x="362" y="578"/>
                    <a:pt x="330" y="620"/>
                    <a:pt x="289" y="623"/>
                  </a:cubicBezTo>
                  <a:lnTo>
                    <a:pt x="289" y="623"/>
                  </a:lnTo>
                  <a:close/>
                  <a:moveTo>
                    <a:pt x="307" y="639"/>
                  </a:moveTo>
                  <a:lnTo>
                    <a:pt x="307" y="639"/>
                  </a:lnTo>
                  <a:cubicBezTo>
                    <a:pt x="312" y="643"/>
                    <a:pt x="318" y="645"/>
                    <a:pt x="325" y="647"/>
                  </a:cubicBezTo>
                  <a:cubicBezTo>
                    <a:pt x="395" y="612"/>
                    <a:pt x="378" y="539"/>
                    <a:pt x="362" y="514"/>
                  </a:cubicBezTo>
                  <a:cubicBezTo>
                    <a:pt x="359" y="517"/>
                    <a:pt x="355" y="521"/>
                    <a:pt x="352" y="524"/>
                  </a:cubicBezTo>
                  <a:cubicBezTo>
                    <a:pt x="376" y="569"/>
                    <a:pt x="365" y="620"/>
                    <a:pt x="307" y="639"/>
                  </a:cubicBezTo>
                  <a:lnTo>
                    <a:pt x="307" y="639"/>
                  </a:lnTo>
                  <a:close/>
                  <a:moveTo>
                    <a:pt x="527" y="353"/>
                  </a:moveTo>
                  <a:lnTo>
                    <a:pt x="527" y="353"/>
                  </a:lnTo>
                  <a:cubicBezTo>
                    <a:pt x="552" y="343"/>
                    <a:pt x="582" y="339"/>
                    <a:pt x="606" y="346"/>
                  </a:cubicBezTo>
                  <a:cubicBezTo>
                    <a:pt x="595" y="315"/>
                    <a:pt x="584" y="282"/>
                    <a:pt x="578" y="264"/>
                  </a:cubicBezTo>
                  <a:cubicBezTo>
                    <a:pt x="578" y="295"/>
                    <a:pt x="563" y="325"/>
                    <a:pt x="532" y="338"/>
                  </a:cubicBezTo>
                  <a:cubicBezTo>
                    <a:pt x="531" y="343"/>
                    <a:pt x="529" y="348"/>
                    <a:pt x="527" y="353"/>
                  </a:cubicBezTo>
                  <a:lnTo>
                    <a:pt x="527" y="353"/>
                  </a:lnTo>
                  <a:close/>
                  <a:moveTo>
                    <a:pt x="518" y="357"/>
                  </a:moveTo>
                  <a:lnTo>
                    <a:pt x="518" y="357"/>
                  </a:lnTo>
                  <a:cubicBezTo>
                    <a:pt x="518" y="357"/>
                    <a:pt x="518" y="357"/>
                    <a:pt x="519" y="356"/>
                  </a:cubicBezTo>
                  <a:cubicBezTo>
                    <a:pt x="523" y="350"/>
                    <a:pt x="525" y="343"/>
                    <a:pt x="527" y="336"/>
                  </a:cubicBezTo>
                  <a:cubicBezTo>
                    <a:pt x="527" y="335"/>
                    <a:pt x="527" y="335"/>
                    <a:pt x="527" y="335"/>
                  </a:cubicBezTo>
                  <a:cubicBezTo>
                    <a:pt x="528" y="328"/>
                    <a:pt x="529" y="321"/>
                    <a:pt x="528" y="314"/>
                  </a:cubicBezTo>
                  <a:cubicBezTo>
                    <a:pt x="528" y="314"/>
                    <a:pt x="528" y="314"/>
                    <a:pt x="528" y="313"/>
                  </a:cubicBezTo>
                  <a:cubicBezTo>
                    <a:pt x="528" y="308"/>
                    <a:pt x="527" y="303"/>
                    <a:pt x="526" y="298"/>
                  </a:cubicBezTo>
                  <a:cubicBezTo>
                    <a:pt x="523" y="302"/>
                    <a:pt x="519" y="306"/>
                    <a:pt x="516" y="310"/>
                  </a:cubicBezTo>
                  <a:cubicBezTo>
                    <a:pt x="517" y="328"/>
                    <a:pt x="513" y="348"/>
                    <a:pt x="494" y="365"/>
                  </a:cubicBezTo>
                  <a:cubicBezTo>
                    <a:pt x="495" y="371"/>
                    <a:pt x="495" y="377"/>
                    <a:pt x="494" y="382"/>
                  </a:cubicBezTo>
                  <a:cubicBezTo>
                    <a:pt x="505" y="374"/>
                    <a:pt x="513" y="366"/>
                    <a:pt x="518" y="357"/>
                  </a:cubicBezTo>
                  <a:lnTo>
                    <a:pt x="518" y="357"/>
                  </a:lnTo>
                  <a:close/>
                  <a:moveTo>
                    <a:pt x="374" y="525"/>
                  </a:moveTo>
                  <a:lnTo>
                    <a:pt x="374" y="525"/>
                  </a:lnTo>
                  <a:cubicBezTo>
                    <a:pt x="375" y="519"/>
                    <a:pt x="378" y="513"/>
                    <a:pt x="383" y="509"/>
                  </a:cubicBezTo>
                  <a:cubicBezTo>
                    <a:pt x="381" y="505"/>
                    <a:pt x="379" y="501"/>
                    <a:pt x="379" y="497"/>
                  </a:cubicBezTo>
                  <a:cubicBezTo>
                    <a:pt x="375" y="501"/>
                    <a:pt x="370" y="506"/>
                    <a:pt x="366" y="510"/>
                  </a:cubicBezTo>
                  <a:cubicBezTo>
                    <a:pt x="369" y="514"/>
                    <a:pt x="371" y="519"/>
                    <a:pt x="374" y="525"/>
                  </a:cubicBezTo>
                  <a:lnTo>
                    <a:pt x="374" y="525"/>
                  </a:lnTo>
                  <a:close/>
                  <a:moveTo>
                    <a:pt x="387" y="505"/>
                  </a:moveTo>
                  <a:lnTo>
                    <a:pt x="387" y="505"/>
                  </a:lnTo>
                  <a:cubicBezTo>
                    <a:pt x="391" y="503"/>
                    <a:pt x="394" y="501"/>
                    <a:pt x="399" y="500"/>
                  </a:cubicBezTo>
                  <a:cubicBezTo>
                    <a:pt x="396" y="494"/>
                    <a:pt x="394" y="487"/>
                    <a:pt x="394" y="479"/>
                  </a:cubicBezTo>
                  <a:cubicBezTo>
                    <a:pt x="390" y="483"/>
                    <a:pt x="387" y="487"/>
                    <a:pt x="383" y="491"/>
                  </a:cubicBezTo>
                  <a:cubicBezTo>
                    <a:pt x="384" y="496"/>
                    <a:pt x="385" y="501"/>
                    <a:pt x="387" y="505"/>
                  </a:cubicBezTo>
                  <a:lnTo>
                    <a:pt x="387" y="505"/>
                  </a:lnTo>
                  <a:close/>
                  <a:moveTo>
                    <a:pt x="253" y="527"/>
                  </a:moveTo>
                  <a:lnTo>
                    <a:pt x="253" y="527"/>
                  </a:lnTo>
                  <a:cubicBezTo>
                    <a:pt x="253" y="520"/>
                    <a:pt x="255" y="513"/>
                    <a:pt x="258" y="506"/>
                  </a:cubicBezTo>
                  <a:cubicBezTo>
                    <a:pt x="244" y="485"/>
                    <a:pt x="232" y="458"/>
                    <a:pt x="227" y="419"/>
                  </a:cubicBezTo>
                  <a:cubicBezTo>
                    <a:pt x="227" y="418"/>
                    <a:pt x="227" y="418"/>
                    <a:pt x="227" y="418"/>
                  </a:cubicBezTo>
                  <a:cubicBezTo>
                    <a:pt x="227" y="414"/>
                    <a:pt x="227" y="410"/>
                    <a:pt x="226" y="406"/>
                  </a:cubicBezTo>
                  <a:cubicBezTo>
                    <a:pt x="226" y="406"/>
                    <a:pt x="226" y="406"/>
                    <a:pt x="226" y="405"/>
                  </a:cubicBezTo>
                  <a:cubicBezTo>
                    <a:pt x="226" y="404"/>
                    <a:pt x="226" y="403"/>
                    <a:pt x="226" y="401"/>
                  </a:cubicBezTo>
                  <a:cubicBezTo>
                    <a:pt x="226" y="388"/>
                    <a:pt x="226" y="375"/>
                    <a:pt x="228" y="363"/>
                  </a:cubicBezTo>
                  <a:cubicBezTo>
                    <a:pt x="228" y="362"/>
                    <a:pt x="229" y="362"/>
                    <a:pt x="229" y="362"/>
                  </a:cubicBezTo>
                  <a:cubicBezTo>
                    <a:pt x="229" y="358"/>
                    <a:pt x="230" y="354"/>
                    <a:pt x="231" y="350"/>
                  </a:cubicBezTo>
                  <a:cubicBezTo>
                    <a:pt x="231" y="350"/>
                    <a:pt x="231" y="349"/>
                    <a:pt x="231" y="349"/>
                  </a:cubicBezTo>
                  <a:cubicBezTo>
                    <a:pt x="239" y="313"/>
                    <a:pt x="258" y="278"/>
                    <a:pt x="284" y="250"/>
                  </a:cubicBezTo>
                  <a:cubicBezTo>
                    <a:pt x="284" y="250"/>
                    <a:pt x="284" y="249"/>
                    <a:pt x="284" y="249"/>
                  </a:cubicBezTo>
                  <a:cubicBezTo>
                    <a:pt x="292" y="241"/>
                    <a:pt x="301" y="234"/>
                    <a:pt x="310" y="227"/>
                  </a:cubicBezTo>
                  <a:lnTo>
                    <a:pt x="310" y="227"/>
                  </a:lnTo>
                  <a:cubicBezTo>
                    <a:pt x="324" y="216"/>
                    <a:pt x="340" y="207"/>
                    <a:pt x="358" y="201"/>
                  </a:cubicBezTo>
                  <a:cubicBezTo>
                    <a:pt x="358" y="200"/>
                    <a:pt x="358" y="200"/>
                    <a:pt x="358" y="200"/>
                  </a:cubicBezTo>
                  <a:cubicBezTo>
                    <a:pt x="379" y="192"/>
                    <a:pt x="403" y="188"/>
                    <a:pt x="428" y="188"/>
                  </a:cubicBezTo>
                  <a:cubicBezTo>
                    <a:pt x="430" y="188"/>
                    <a:pt x="431" y="188"/>
                    <a:pt x="433" y="188"/>
                  </a:cubicBezTo>
                  <a:cubicBezTo>
                    <a:pt x="442" y="188"/>
                    <a:pt x="452" y="189"/>
                    <a:pt x="462" y="190"/>
                  </a:cubicBezTo>
                  <a:cubicBezTo>
                    <a:pt x="466" y="185"/>
                    <a:pt x="471" y="182"/>
                    <a:pt x="478" y="181"/>
                  </a:cubicBezTo>
                  <a:cubicBezTo>
                    <a:pt x="477" y="181"/>
                    <a:pt x="477" y="180"/>
                    <a:pt x="476" y="180"/>
                  </a:cubicBezTo>
                  <a:cubicBezTo>
                    <a:pt x="476" y="180"/>
                    <a:pt x="476" y="180"/>
                    <a:pt x="476" y="180"/>
                  </a:cubicBezTo>
                  <a:cubicBezTo>
                    <a:pt x="464" y="177"/>
                    <a:pt x="451" y="175"/>
                    <a:pt x="439" y="174"/>
                  </a:cubicBezTo>
                  <a:lnTo>
                    <a:pt x="439" y="174"/>
                  </a:lnTo>
                  <a:cubicBezTo>
                    <a:pt x="374" y="170"/>
                    <a:pt x="312" y="198"/>
                    <a:pt x="269" y="246"/>
                  </a:cubicBezTo>
                  <a:lnTo>
                    <a:pt x="269" y="246"/>
                  </a:lnTo>
                  <a:cubicBezTo>
                    <a:pt x="260" y="256"/>
                    <a:pt x="252" y="266"/>
                    <a:pt x="245" y="277"/>
                  </a:cubicBezTo>
                  <a:cubicBezTo>
                    <a:pt x="245" y="277"/>
                    <a:pt x="245" y="277"/>
                    <a:pt x="245" y="277"/>
                  </a:cubicBezTo>
                  <a:cubicBezTo>
                    <a:pt x="238" y="288"/>
                    <a:pt x="233" y="298"/>
                    <a:pt x="228" y="310"/>
                  </a:cubicBezTo>
                  <a:cubicBezTo>
                    <a:pt x="228" y="310"/>
                    <a:pt x="228" y="310"/>
                    <a:pt x="228" y="310"/>
                  </a:cubicBezTo>
                  <a:cubicBezTo>
                    <a:pt x="223" y="321"/>
                    <a:pt x="219" y="333"/>
                    <a:pt x="217" y="345"/>
                  </a:cubicBezTo>
                  <a:cubicBezTo>
                    <a:pt x="206" y="391"/>
                    <a:pt x="210" y="442"/>
                    <a:pt x="235" y="494"/>
                  </a:cubicBezTo>
                  <a:lnTo>
                    <a:pt x="235" y="494"/>
                  </a:lnTo>
                  <a:cubicBezTo>
                    <a:pt x="240" y="505"/>
                    <a:pt x="246" y="516"/>
                    <a:pt x="253" y="527"/>
                  </a:cubicBezTo>
                  <a:lnTo>
                    <a:pt x="253" y="527"/>
                  </a:lnTo>
                  <a:close/>
                  <a:moveTo>
                    <a:pt x="264" y="503"/>
                  </a:moveTo>
                  <a:lnTo>
                    <a:pt x="264" y="503"/>
                  </a:lnTo>
                  <a:cubicBezTo>
                    <a:pt x="264" y="504"/>
                    <a:pt x="264" y="504"/>
                    <a:pt x="264" y="504"/>
                  </a:cubicBezTo>
                  <a:cubicBezTo>
                    <a:pt x="266" y="507"/>
                    <a:pt x="268" y="510"/>
                    <a:pt x="270" y="513"/>
                  </a:cubicBezTo>
                  <a:cubicBezTo>
                    <a:pt x="281" y="504"/>
                    <a:pt x="292" y="495"/>
                    <a:pt x="301" y="486"/>
                  </a:cubicBezTo>
                  <a:cubicBezTo>
                    <a:pt x="297" y="483"/>
                    <a:pt x="292" y="481"/>
                    <a:pt x="288" y="479"/>
                  </a:cubicBezTo>
                  <a:cubicBezTo>
                    <a:pt x="281" y="486"/>
                    <a:pt x="275" y="490"/>
                    <a:pt x="262" y="490"/>
                  </a:cubicBezTo>
                  <a:cubicBezTo>
                    <a:pt x="260" y="490"/>
                    <a:pt x="259" y="488"/>
                    <a:pt x="260" y="486"/>
                  </a:cubicBezTo>
                  <a:cubicBezTo>
                    <a:pt x="262" y="479"/>
                    <a:pt x="260" y="461"/>
                    <a:pt x="260" y="452"/>
                  </a:cubicBezTo>
                  <a:cubicBezTo>
                    <a:pt x="259" y="450"/>
                    <a:pt x="258" y="448"/>
                    <a:pt x="257" y="446"/>
                  </a:cubicBezTo>
                  <a:cubicBezTo>
                    <a:pt x="253" y="447"/>
                    <a:pt x="249" y="447"/>
                    <a:pt x="243" y="447"/>
                  </a:cubicBezTo>
                  <a:cubicBezTo>
                    <a:pt x="240" y="447"/>
                    <a:pt x="239" y="444"/>
                    <a:pt x="241" y="442"/>
                  </a:cubicBezTo>
                  <a:cubicBezTo>
                    <a:pt x="250" y="434"/>
                    <a:pt x="249" y="423"/>
                    <a:pt x="250" y="408"/>
                  </a:cubicBezTo>
                  <a:cubicBezTo>
                    <a:pt x="245" y="411"/>
                    <a:pt x="237" y="417"/>
                    <a:pt x="233" y="419"/>
                  </a:cubicBezTo>
                  <a:cubicBezTo>
                    <a:pt x="237" y="458"/>
                    <a:pt x="250" y="483"/>
                    <a:pt x="264" y="503"/>
                  </a:cubicBezTo>
                  <a:lnTo>
                    <a:pt x="264" y="503"/>
                  </a:lnTo>
                  <a:close/>
                  <a:moveTo>
                    <a:pt x="291" y="540"/>
                  </a:moveTo>
                  <a:lnTo>
                    <a:pt x="291" y="540"/>
                  </a:lnTo>
                  <a:cubicBezTo>
                    <a:pt x="406" y="463"/>
                    <a:pt x="451" y="323"/>
                    <a:pt x="554" y="235"/>
                  </a:cubicBezTo>
                  <a:lnTo>
                    <a:pt x="539" y="232"/>
                  </a:lnTo>
                  <a:cubicBezTo>
                    <a:pt x="536" y="231"/>
                    <a:pt x="536" y="231"/>
                    <a:pt x="536" y="228"/>
                  </a:cubicBezTo>
                  <a:lnTo>
                    <a:pt x="539" y="207"/>
                  </a:lnTo>
                  <a:cubicBezTo>
                    <a:pt x="444" y="303"/>
                    <a:pt x="391" y="462"/>
                    <a:pt x="283" y="530"/>
                  </a:cubicBezTo>
                  <a:cubicBezTo>
                    <a:pt x="286" y="533"/>
                    <a:pt x="288" y="536"/>
                    <a:pt x="291" y="540"/>
                  </a:cubicBezTo>
                  <a:lnTo>
                    <a:pt x="291" y="540"/>
                  </a:lnTo>
                  <a:close/>
                  <a:moveTo>
                    <a:pt x="558" y="188"/>
                  </a:moveTo>
                  <a:lnTo>
                    <a:pt x="558" y="188"/>
                  </a:lnTo>
                  <a:cubicBezTo>
                    <a:pt x="554" y="192"/>
                    <a:pt x="549" y="196"/>
                    <a:pt x="545" y="200"/>
                  </a:cubicBezTo>
                  <a:lnTo>
                    <a:pt x="542" y="227"/>
                  </a:lnTo>
                  <a:lnTo>
                    <a:pt x="560" y="230"/>
                  </a:lnTo>
                  <a:cubicBezTo>
                    <a:pt x="563" y="228"/>
                    <a:pt x="566" y="225"/>
                    <a:pt x="570" y="222"/>
                  </a:cubicBezTo>
                  <a:lnTo>
                    <a:pt x="567" y="216"/>
                  </a:lnTo>
                  <a:cubicBezTo>
                    <a:pt x="562" y="217"/>
                    <a:pt x="557" y="215"/>
                    <a:pt x="555" y="210"/>
                  </a:cubicBezTo>
                  <a:cubicBezTo>
                    <a:pt x="553" y="204"/>
                    <a:pt x="556" y="199"/>
                    <a:pt x="561" y="197"/>
                  </a:cubicBezTo>
                  <a:lnTo>
                    <a:pt x="558" y="188"/>
                  </a:lnTo>
                  <a:lnTo>
                    <a:pt x="558" y="188"/>
                  </a:lnTo>
                  <a:close/>
                  <a:moveTo>
                    <a:pt x="308" y="487"/>
                  </a:moveTo>
                  <a:lnTo>
                    <a:pt x="308" y="487"/>
                  </a:lnTo>
                  <a:cubicBezTo>
                    <a:pt x="297" y="498"/>
                    <a:pt x="286" y="508"/>
                    <a:pt x="274" y="517"/>
                  </a:cubicBezTo>
                  <a:lnTo>
                    <a:pt x="274" y="518"/>
                  </a:lnTo>
                  <a:cubicBezTo>
                    <a:pt x="276" y="521"/>
                    <a:pt x="278" y="523"/>
                    <a:pt x="280" y="525"/>
                  </a:cubicBezTo>
                  <a:cubicBezTo>
                    <a:pt x="336" y="490"/>
                    <a:pt x="378" y="429"/>
                    <a:pt x="419" y="364"/>
                  </a:cubicBezTo>
                  <a:cubicBezTo>
                    <a:pt x="454" y="308"/>
                    <a:pt x="492" y="245"/>
                    <a:pt x="540" y="197"/>
                  </a:cubicBezTo>
                  <a:cubicBezTo>
                    <a:pt x="540" y="197"/>
                    <a:pt x="541" y="197"/>
                    <a:pt x="541" y="196"/>
                  </a:cubicBezTo>
                  <a:cubicBezTo>
                    <a:pt x="546" y="192"/>
                    <a:pt x="551" y="187"/>
                    <a:pt x="556" y="183"/>
                  </a:cubicBezTo>
                  <a:lnTo>
                    <a:pt x="552" y="170"/>
                  </a:lnTo>
                  <a:cubicBezTo>
                    <a:pt x="533" y="185"/>
                    <a:pt x="516" y="203"/>
                    <a:pt x="500" y="222"/>
                  </a:cubicBezTo>
                  <a:cubicBezTo>
                    <a:pt x="500" y="222"/>
                    <a:pt x="500" y="223"/>
                    <a:pt x="500" y="223"/>
                  </a:cubicBezTo>
                  <a:cubicBezTo>
                    <a:pt x="469" y="260"/>
                    <a:pt x="443" y="302"/>
                    <a:pt x="418" y="341"/>
                  </a:cubicBezTo>
                  <a:cubicBezTo>
                    <a:pt x="405" y="361"/>
                    <a:pt x="392" y="382"/>
                    <a:pt x="378" y="402"/>
                  </a:cubicBezTo>
                  <a:cubicBezTo>
                    <a:pt x="378" y="402"/>
                    <a:pt x="378" y="402"/>
                    <a:pt x="378" y="402"/>
                  </a:cubicBezTo>
                  <a:cubicBezTo>
                    <a:pt x="372" y="411"/>
                    <a:pt x="366" y="419"/>
                    <a:pt x="360" y="426"/>
                  </a:cubicBezTo>
                  <a:cubicBezTo>
                    <a:pt x="360" y="427"/>
                    <a:pt x="360" y="427"/>
                    <a:pt x="360" y="427"/>
                  </a:cubicBezTo>
                  <a:cubicBezTo>
                    <a:pt x="355" y="433"/>
                    <a:pt x="351" y="439"/>
                    <a:pt x="347" y="444"/>
                  </a:cubicBezTo>
                  <a:cubicBezTo>
                    <a:pt x="346" y="444"/>
                    <a:pt x="346" y="445"/>
                    <a:pt x="346" y="445"/>
                  </a:cubicBezTo>
                  <a:cubicBezTo>
                    <a:pt x="340" y="453"/>
                    <a:pt x="333" y="461"/>
                    <a:pt x="326" y="468"/>
                  </a:cubicBezTo>
                  <a:cubicBezTo>
                    <a:pt x="326" y="469"/>
                    <a:pt x="326" y="469"/>
                    <a:pt x="325" y="469"/>
                  </a:cubicBezTo>
                  <a:cubicBezTo>
                    <a:pt x="320" y="475"/>
                    <a:pt x="314" y="481"/>
                    <a:pt x="308" y="487"/>
                  </a:cubicBezTo>
                  <a:lnTo>
                    <a:pt x="308" y="487"/>
                  </a:lnTo>
                  <a:lnTo>
                    <a:pt x="308" y="487"/>
                  </a:lnTo>
                  <a:close/>
                  <a:moveTo>
                    <a:pt x="306" y="482"/>
                  </a:moveTo>
                  <a:lnTo>
                    <a:pt x="306" y="482"/>
                  </a:lnTo>
                  <a:cubicBezTo>
                    <a:pt x="310" y="477"/>
                    <a:pt x="314" y="473"/>
                    <a:pt x="318" y="469"/>
                  </a:cubicBezTo>
                  <a:cubicBezTo>
                    <a:pt x="292" y="465"/>
                    <a:pt x="277" y="452"/>
                    <a:pt x="272" y="437"/>
                  </a:cubicBezTo>
                  <a:cubicBezTo>
                    <a:pt x="268" y="440"/>
                    <a:pt x="265" y="443"/>
                    <a:pt x="262" y="444"/>
                  </a:cubicBezTo>
                  <a:cubicBezTo>
                    <a:pt x="263" y="446"/>
                    <a:pt x="264" y="447"/>
                    <a:pt x="264" y="449"/>
                  </a:cubicBezTo>
                  <a:cubicBezTo>
                    <a:pt x="265" y="449"/>
                    <a:pt x="265" y="449"/>
                    <a:pt x="265" y="450"/>
                  </a:cubicBezTo>
                  <a:cubicBezTo>
                    <a:pt x="276" y="467"/>
                    <a:pt x="288" y="472"/>
                    <a:pt x="306" y="482"/>
                  </a:cubicBezTo>
                  <a:lnTo>
                    <a:pt x="306" y="482"/>
                  </a:lnTo>
                  <a:close/>
                  <a:moveTo>
                    <a:pt x="323" y="464"/>
                  </a:moveTo>
                  <a:lnTo>
                    <a:pt x="323" y="464"/>
                  </a:lnTo>
                  <a:cubicBezTo>
                    <a:pt x="327" y="459"/>
                    <a:pt x="331" y="454"/>
                    <a:pt x="335" y="449"/>
                  </a:cubicBezTo>
                  <a:cubicBezTo>
                    <a:pt x="287" y="463"/>
                    <a:pt x="257" y="387"/>
                    <a:pt x="339" y="356"/>
                  </a:cubicBezTo>
                  <a:cubicBezTo>
                    <a:pt x="333" y="354"/>
                    <a:pt x="327" y="352"/>
                    <a:pt x="321" y="349"/>
                  </a:cubicBezTo>
                  <a:cubicBezTo>
                    <a:pt x="268" y="373"/>
                    <a:pt x="250" y="454"/>
                    <a:pt x="323" y="464"/>
                  </a:cubicBezTo>
                  <a:lnTo>
                    <a:pt x="323" y="464"/>
                  </a:lnTo>
                  <a:close/>
                  <a:moveTo>
                    <a:pt x="343" y="440"/>
                  </a:moveTo>
                  <a:lnTo>
                    <a:pt x="343" y="440"/>
                  </a:lnTo>
                  <a:cubicBezTo>
                    <a:pt x="347" y="435"/>
                    <a:pt x="351" y="430"/>
                    <a:pt x="355" y="424"/>
                  </a:cubicBezTo>
                  <a:cubicBezTo>
                    <a:pt x="357" y="410"/>
                    <a:pt x="353" y="394"/>
                    <a:pt x="336" y="386"/>
                  </a:cubicBezTo>
                  <a:cubicBezTo>
                    <a:pt x="331" y="389"/>
                    <a:pt x="326" y="392"/>
                    <a:pt x="322" y="396"/>
                  </a:cubicBezTo>
                  <a:cubicBezTo>
                    <a:pt x="348" y="400"/>
                    <a:pt x="348" y="433"/>
                    <a:pt x="324" y="433"/>
                  </a:cubicBezTo>
                  <a:cubicBezTo>
                    <a:pt x="305" y="433"/>
                    <a:pt x="306" y="409"/>
                    <a:pt x="314" y="397"/>
                  </a:cubicBezTo>
                  <a:cubicBezTo>
                    <a:pt x="314" y="397"/>
                    <a:pt x="315" y="396"/>
                    <a:pt x="315" y="396"/>
                  </a:cubicBezTo>
                  <a:lnTo>
                    <a:pt x="315" y="396"/>
                  </a:lnTo>
                  <a:cubicBezTo>
                    <a:pt x="319" y="391"/>
                    <a:pt x="325" y="386"/>
                    <a:pt x="334" y="381"/>
                  </a:cubicBezTo>
                  <a:cubicBezTo>
                    <a:pt x="334" y="381"/>
                    <a:pt x="334" y="381"/>
                    <a:pt x="335" y="381"/>
                  </a:cubicBezTo>
                  <a:cubicBezTo>
                    <a:pt x="341" y="378"/>
                    <a:pt x="349" y="375"/>
                    <a:pt x="358" y="373"/>
                  </a:cubicBezTo>
                  <a:cubicBezTo>
                    <a:pt x="358" y="372"/>
                    <a:pt x="359" y="372"/>
                    <a:pt x="359" y="372"/>
                  </a:cubicBezTo>
                  <a:cubicBezTo>
                    <a:pt x="364" y="371"/>
                    <a:pt x="370" y="370"/>
                    <a:pt x="377" y="369"/>
                  </a:cubicBezTo>
                  <a:cubicBezTo>
                    <a:pt x="372" y="367"/>
                    <a:pt x="366" y="365"/>
                    <a:pt x="360" y="363"/>
                  </a:cubicBezTo>
                  <a:cubicBezTo>
                    <a:pt x="356" y="362"/>
                    <a:pt x="352" y="360"/>
                    <a:pt x="348" y="359"/>
                  </a:cubicBezTo>
                  <a:cubicBezTo>
                    <a:pt x="259" y="388"/>
                    <a:pt x="295" y="466"/>
                    <a:pt x="343" y="440"/>
                  </a:cubicBezTo>
                  <a:lnTo>
                    <a:pt x="343" y="440"/>
                  </a:lnTo>
                  <a:close/>
                  <a:moveTo>
                    <a:pt x="361" y="416"/>
                  </a:moveTo>
                  <a:lnTo>
                    <a:pt x="361" y="416"/>
                  </a:lnTo>
                  <a:cubicBezTo>
                    <a:pt x="365" y="411"/>
                    <a:pt x="369" y="405"/>
                    <a:pt x="373" y="400"/>
                  </a:cubicBezTo>
                  <a:cubicBezTo>
                    <a:pt x="372" y="395"/>
                    <a:pt x="366" y="385"/>
                    <a:pt x="358" y="378"/>
                  </a:cubicBezTo>
                  <a:cubicBezTo>
                    <a:pt x="353" y="380"/>
                    <a:pt x="347" y="381"/>
                    <a:pt x="342" y="384"/>
                  </a:cubicBezTo>
                  <a:cubicBezTo>
                    <a:pt x="356" y="391"/>
                    <a:pt x="361" y="404"/>
                    <a:pt x="361" y="416"/>
                  </a:cubicBezTo>
                  <a:lnTo>
                    <a:pt x="361" y="416"/>
                  </a:lnTo>
                  <a:close/>
                  <a:moveTo>
                    <a:pt x="377" y="394"/>
                  </a:moveTo>
                  <a:lnTo>
                    <a:pt x="377" y="394"/>
                  </a:lnTo>
                  <a:cubicBezTo>
                    <a:pt x="381" y="388"/>
                    <a:pt x="385" y="382"/>
                    <a:pt x="389" y="376"/>
                  </a:cubicBezTo>
                  <a:cubicBezTo>
                    <a:pt x="388" y="375"/>
                    <a:pt x="387" y="375"/>
                    <a:pt x="386" y="374"/>
                  </a:cubicBezTo>
                  <a:cubicBezTo>
                    <a:pt x="380" y="375"/>
                    <a:pt x="373" y="375"/>
                    <a:pt x="365" y="377"/>
                  </a:cubicBezTo>
                  <a:cubicBezTo>
                    <a:pt x="370" y="382"/>
                    <a:pt x="374" y="389"/>
                    <a:pt x="377" y="394"/>
                  </a:cubicBezTo>
                  <a:lnTo>
                    <a:pt x="377" y="394"/>
                  </a:lnTo>
                  <a:close/>
                  <a:moveTo>
                    <a:pt x="392" y="372"/>
                  </a:moveTo>
                  <a:lnTo>
                    <a:pt x="392" y="372"/>
                  </a:lnTo>
                  <a:cubicBezTo>
                    <a:pt x="396" y="365"/>
                    <a:pt x="400" y="359"/>
                    <a:pt x="404" y="353"/>
                  </a:cubicBezTo>
                  <a:cubicBezTo>
                    <a:pt x="389" y="349"/>
                    <a:pt x="360" y="351"/>
                    <a:pt x="343" y="351"/>
                  </a:cubicBezTo>
                  <a:cubicBezTo>
                    <a:pt x="349" y="354"/>
                    <a:pt x="355" y="356"/>
                    <a:pt x="362" y="358"/>
                  </a:cubicBezTo>
                  <a:cubicBezTo>
                    <a:pt x="371" y="361"/>
                    <a:pt x="380" y="364"/>
                    <a:pt x="387" y="369"/>
                  </a:cubicBezTo>
                  <a:cubicBezTo>
                    <a:pt x="388" y="369"/>
                    <a:pt x="388" y="369"/>
                    <a:pt x="388" y="369"/>
                  </a:cubicBezTo>
                  <a:cubicBezTo>
                    <a:pt x="389" y="370"/>
                    <a:pt x="391" y="371"/>
                    <a:pt x="392" y="372"/>
                  </a:cubicBezTo>
                  <a:lnTo>
                    <a:pt x="392" y="372"/>
                  </a:lnTo>
                  <a:close/>
                  <a:moveTo>
                    <a:pt x="407" y="348"/>
                  </a:moveTo>
                  <a:lnTo>
                    <a:pt x="407" y="348"/>
                  </a:lnTo>
                  <a:cubicBezTo>
                    <a:pt x="410" y="343"/>
                    <a:pt x="413" y="339"/>
                    <a:pt x="416" y="334"/>
                  </a:cubicBezTo>
                  <a:cubicBezTo>
                    <a:pt x="399" y="329"/>
                    <a:pt x="371" y="330"/>
                    <a:pt x="354" y="330"/>
                  </a:cubicBezTo>
                  <a:cubicBezTo>
                    <a:pt x="333" y="331"/>
                    <a:pt x="312" y="331"/>
                    <a:pt x="295" y="327"/>
                  </a:cubicBezTo>
                  <a:cubicBezTo>
                    <a:pt x="304" y="335"/>
                    <a:pt x="315" y="340"/>
                    <a:pt x="327" y="345"/>
                  </a:cubicBezTo>
                  <a:cubicBezTo>
                    <a:pt x="335" y="347"/>
                    <a:pt x="356" y="345"/>
                    <a:pt x="363" y="345"/>
                  </a:cubicBezTo>
                  <a:cubicBezTo>
                    <a:pt x="379" y="345"/>
                    <a:pt x="396" y="345"/>
                    <a:pt x="407" y="348"/>
                  </a:cubicBezTo>
                  <a:lnTo>
                    <a:pt x="407" y="348"/>
                  </a:lnTo>
                  <a:close/>
                  <a:moveTo>
                    <a:pt x="419" y="329"/>
                  </a:moveTo>
                  <a:lnTo>
                    <a:pt x="419" y="329"/>
                  </a:lnTo>
                  <a:cubicBezTo>
                    <a:pt x="421" y="325"/>
                    <a:pt x="424" y="322"/>
                    <a:pt x="426" y="318"/>
                  </a:cubicBezTo>
                  <a:cubicBezTo>
                    <a:pt x="404" y="309"/>
                    <a:pt x="369" y="312"/>
                    <a:pt x="346" y="312"/>
                  </a:cubicBezTo>
                  <a:cubicBezTo>
                    <a:pt x="320" y="312"/>
                    <a:pt x="293" y="311"/>
                    <a:pt x="276" y="296"/>
                  </a:cubicBezTo>
                  <a:cubicBezTo>
                    <a:pt x="279" y="305"/>
                    <a:pt x="283" y="312"/>
                    <a:pt x="287" y="318"/>
                  </a:cubicBezTo>
                  <a:cubicBezTo>
                    <a:pt x="313" y="329"/>
                    <a:pt x="361" y="323"/>
                    <a:pt x="391" y="325"/>
                  </a:cubicBezTo>
                  <a:cubicBezTo>
                    <a:pt x="401" y="325"/>
                    <a:pt x="411" y="326"/>
                    <a:pt x="419" y="329"/>
                  </a:cubicBezTo>
                  <a:lnTo>
                    <a:pt x="419" y="329"/>
                  </a:lnTo>
                  <a:close/>
                  <a:moveTo>
                    <a:pt x="429" y="313"/>
                  </a:moveTo>
                  <a:lnTo>
                    <a:pt x="429" y="313"/>
                  </a:lnTo>
                  <a:cubicBezTo>
                    <a:pt x="432" y="309"/>
                    <a:pt x="434" y="305"/>
                    <a:pt x="437" y="301"/>
                  </a:cubicBezTo>
                  <a:cubicBezTo>
                    <a:pt x="428" y="298"/>
                    <a:pt x="420" y="296"/>
                    <a:pt x="411" y="295"/>
                  </a:cubicBezTo>
                  <a:cubicBezTo>
                    <a:pt x="411" y="295"/>
                    <a:pt x="411" y="295"/>
                    <a:pt x="410" y="295"/>
                  </a:cubicBezTo>
                  <a:cubicBezTo>
                    <a:pt x="388" y="291"/>
                    <a:pt x="366" y="292"/>
                    <a:pt x="343" y="293"/>
                  </a:cubicBezTo>
                  <a:cubicBezTo>
                    <a:pt x="328" y="293"/>
                    <a:pt x="314" y="292"/>
                    <a:pt x="302" y="288"/>
                  </a:cubicBezTo>
                  <a:cubicBezTo>
                    <a:pt x="301" y="288"/>
                    <a:pt x="301" y="288"/>
                    <a:pt x="301" y="288"/>
                  </a:cubicBezTo>
                  <a:cubicBezTo>
                    <a:pt x="291" y="285"/>
                    <a:pt x="282" y="279"/>
                    <a:pt x="275" y="269"/>
                  </a:cubicBezTo>
                  <a:cubicBezTo>
                    <a:pt x="274" y="270"/>
                    <a:pt x="273" y="271"/>
                    <a:pt x="272" y="272"/>
                  </a:cubicBezTo>
                  <a:cubicBezTo>
                    <a:pt x="273" y="277"/>
                    <a:pt x="273" y="281"/>
                    <a:pt x="274" y="285"/>
                  </a:cubicBezTo>
                  <a:cubicBezTo>
                    <a:pt x="288" y="304"/>
                    <a:pt x="316" y="307"/>
                    <a:pt x="346" y="307"/>
                  </a:cubicBezTo>
                  <a:cubicBezTo>
                    <a:pt x="371" y="307"/>
                    <a:pt x="406" y="303"/>
                    <a:pt x="429" y="313"/>
                  </a:cubicBezTo>
                  <a:lnTo>
                    <a:pt x="429" y="313"/>
                  </a:lnTo>
                  <a:close/>
                  <a:moveTo>
                    <a:pt x="498" y="216"/>
                  </a:moveTo>
                  <a:lnTo>
                    <a:pt x="498" y="216"/>
                  </a:lnTo>
                  <a:cubicBezTo>
                    <a:pt x="500" y="213"/>
                    <a:pt x="503" y="210"/>
                    <a:pt x="506" y="207"/>
                  </a:cubicBezTo>
                  <a:cubicBezTo>
                    <a:pt x="491" y="202"/>
                    <a:pt x="477" y="199"/>
                    <a:pt x="463" y="196"/>
                  </a:cubicBezTo>
                  <a:cubicBezTo>
                    <a:pt x="463" y="196"/>
                    <a:pt x="462" y="196"/>
                    <a:pt x="462" y="196"/>
                  </a:cubicBezTo>
                  <a:cubicBezTo>
                    <a:pt x="456" y="195"/>
                    <a:pt x="449" y="195"/>
                    <a:pt x="443" y="194"/>
                  </a:cubicBezTo>
                  <a:cubicBezTo>
                    <a:pt x="445" y="198"/>
                    <a:pt x="447" y="203"/>
                    <a:pt x="447" y="209"/>
                  </a:cubicBezTo>
                  <a:cubicBezTo>
                    <a:pt x="450" y="212"/>
                    <a:pt x="452" y="216"/>
                    <a:pt x="452" y="220"/>
                  </a:cubicBezTo>
                  <a:cubicBezTo>
                    <a:pt x="456" y="218"/>
                    <a:pt x="462" y="217"/>
                    <a:pt x="468" y="219"/>
                  </a:cubicBezTo>
                  <a:cubicBezTo>
                    <a:pt x="473" y="208"/>
                    <a:pt x="488" y="206"/>
                    <a:pt x="498" y="216"/>
                  </a:cubicBezTo>
                  <a:lnTo>
                    <a:pt x="498" y="216"/>
                  </a:lnTo>
                  <a:close/>
                  <a:moveTo>
                    <a:pt x="187" y="551"/>
                  </a:moveTo>
                  <a:lnTo>
                    <a:pt x="187" y="551"/>
                  </a:lnTo>
                  <a:lnTo>
                    <a:pt x="238" y="513"/>
                  </a:lnTo>
                  <a:cubicBezTo>
                    <a:pt x="236" y="508"/>
                    <a:pt x="233" y="504"/>
                    <a:pt x="231" y="499"/>
                  </a:cubicBezTo>
                  <a:lnTo>
                    <a:pt x="188" y="526"/>
                  </a:lnTo>
                  <a:cubicBezTo>
                    <a:pt x="185" y="528"/>
                    <a:pt x="182" y="523"/>
                    <a:pt x="185" y="521"/>
                  </a:cubicBezTo>
                  <a:lnTo>
                    <a:pt x="229" y="494"/>
                  </a:lnTo>
                  <a:cubicBezTo>
                    <a:pt x="227" y="491"/>
                    <a:pt x="225" y="487"/>
                    <a:pt x="224" y="483"/>
                  </a:cubicBezTo>
                  <a:lnTo>
                    <a:pt x="165" y="511"/>
                  </a:lnTo>
                  <a:cubicBezTo>
                    <a:pt x="171" y="524"/>
                    <a:pt x="178" y="538"/>
                    <a:pt x="187" y="551"/>
                  </a:cubicBezTo>
                  <a:lnTo>
                    <a:pt x="187" y="551"/>
                  </a:lnTo>
                  <a:close/>
                  <a:moveTo>
                    <a:pt x="241" y="518"/>
                  </a:moveTo>
                  <a:lnTo>
                    <a:pt x="241" y="518"/>
                  </a:lnTo>
                  <a:lnTo>
                    <a:pt x="190" y="556"/>
                  </a:lnTo>
                  <a:cubicBezTo>
                    <a:pt x="198" y="569"/>
                    <a:pt x="208" y="581"/>
                    <a:pt x="219" y="593"/>
                  </a:cubicBezTo>
                  <a:lnTo>
                    <a:pt x="259" y="545"/>
                  </a:lnTo>
                  <a:cubicBezTo>
                    <a:pt x="256" y="542"/>
                    <a:pt x="254" y="538"/>
                    <a:pt x="251" y="534"/>
                  </a:cubicBezTo>
                  <a:lnTo>
                    <a:pt x="213" y="572"/>
                  </a:lnTo>
                  <a:cubicBezTo>
                    <a:pt x="210" y="575"/>
                    <a:pt x="207" y="571"/>
                    <a:pt x="209" y="568"/>
                  </a:cubicBezTo>
                  <a:lnTo>
                    <a:pt x="248" y="530"/>
                  </a:lnTo>
                  <a:cubicBezTo>
                    <a:pt x="246" y="526"/>
                    <a:pt x="243" y="522"/>
                    <a:pt x="241" y="518"/>
                  </a:cubicBezTo>
                  <a:lnTo>
                    <a:pt x="241" y="518"/>
                  </a:lnTo>
                  <a:close/>
                  <a:moveTo>
                    <a:pt x="163" y="505"/>
                  </a:moveTo>
                  <a:lnTo>
                    <a:pt x="163" y="505"/>
                  </a:lnTo>
                  <a:lnTo>
                    <a:pt x="222" y="478"/>
                  </a:lnTo>
                  <a:cubicBezTo>
                    <a:pt x="220" y="474"/>
                    <a:pt x="219" y="470"/>
                    <a:pt x="218" y="466"/>
                  </a:cubicBezTo>
                  <a:lnTo>
                    <a:pt x="169" y="481"/>
                  </a:lnTo>
                  <a:cubicBezTo>
                    <a:pt x="166" y="482"/>
                    <a:pt x="164" y="476"/>
                    <a:pt x="168" y="475"/>
                  </a:cubicBezTo>
                  <a:lnTo>
                    <a:pt x="216" y="461"/>
                  </a:lnTo>
                  <a:cubicBezTo>
                    <a:pt x="214" y="456"/>
                    <a:pt x="213" y="451"/>
                    <a:pt x="212" y="445"/>
                  </a:cubicBezTo>
                  <a:lnTo>
                    <a:pt x="147" y="459"/>
                  </a:lnTo>
                  <a:cubicBezTo>
                    <a:pt x="151" y="475"/>
                    <a:pt x="156" y="490"/>
                    <a:pt x="163" y="505"/>
                  </a:cubicBezTo>
                  <a:lnTo>
                    <a:pt x="163" y="505"/>
                  </a:lnTo>
                  <a:close/>
                  <a:moveTo>
                    <a:pt x="146" y="454"/>
                  </a:moveTo>
                  <a:lnTo>
                    <a:pt x="146" y="454"/>
                  </a:lnTo>
                  <a:lnTo>
                    <a:pt x="210" y="440"/>
                  </a:lnTo>
                  <a:cubicBezTo>
                    <a:pt x="209" y="435"/>
                    <a:pt x="209" y="431"/>
                    <a:pt x="208" y="426"/>
                  </a:cubicBezTo>
                  <a:lnTo>
                    <a:pt x="157" y="431"/>
                  </a:lnTo>
                  <a:cubicBezTo>
                    <a:pt x="153" y="431"/>
                    <a:pt x="153" y="426"/>
                    <a:pt x="156" y="425"/>
                  </a:cubicBezTo>
                  <a:lnTo>
                    <a:pt x="207" y="421"/>
                  </a:lnTo>
                  <a:cubicBezTo>
                    <a:pt x="206" y="416"/>
                    <a:pt x="206" y="411"/>
                    <a:pt x="206" y="405"/>
                  </a:cubicBezTo>
                  <a:lnTo>
                    <a:pt x="140" y="404"/>
                  </a:lnTo>
                  <a:cubicBezTo>
                    <a:pt x="141" y="421"/>
                    <a:pt x="143" y="437"/>
                    <a:pt x="146" y="454"/>
                  </a:cubicBezTo>
                  <a:lnTo>
                    <a:pt x="146" y="454"/>
                  </a:lnTo>
                  <a:close/>
                  <a:moveTo>
                    <a:pt x="140" y="399"/>
                  </a:moveTo>
                  <a:lnTo>
                    <a:pt x="140" y="399"/>
                  </a:lnTo>
                  <a:lnTo>
                    <a:pt x="206" y="400"/>
                  </a:lnTo>
                  <a:cubicBezTo>
                    <a:pt x="205" y="395"/>
                    <a:pt x="205" y="391"/>
                    <a:pt x="206" y="387"/>
                  </a:cubicBezTo>
                  <a:lnTo>
                    <a:pt x="155" y="381"/>
                  </a:lnTo>
                  <a:cubicBezTo>
                    <a:pt x="151" y="381"/>
                    <a:pt x="152" y="375"/>
                    <a:pt x="156" y="375"/>
                  </a:cubicBezTo>
                  <a:lnTo>
                    <a:pt x="206" y="381"/>
                  </a:lnTo>
                  <a:cubicBezTo>
                    <a:pt x="206" y="375"/>
                    <a:pt x="207" y="370"/>
                    <a:pt x="207" y="364"/>
                  </a:cubicBezTo>
                  <a:lnTo>
                    <a:pt x="144" y="351"/>
                  </a:lnTo>
                  <a:cubicBezTo>
                    <a:pt x="141" y="367"/>
                    <a:pt x="140" y="383"/>
                    <a:pt x="140" y="399"/>
                  </a:cubicBezTo>
                  <a:lnTo>
                    <a:pt x="140" y="399"/>
                  </a:lnTo>
                  <a:close/>
                  <a:moveTo>
                    <a:pt x="144" y="346"/>
                  </a:moveTo>
                  <a:lnTo>
                    <a:pt x="144" y="346"/>
                  </a:lnTo>
                  <a:lnTo>
                    <a:pt x="208" y="359"/>
                  </a:lnTo>
                  <a:cubicBezTo>
                    <a:pt x="209" y="354"/>
                    <a:pt x="210" y="350"/>
                    <a:pt x="211" y="346"/>
                  </a:cubicBezTo>
                  <a:lnTo>
                    <a:pt x="162" y="330"/>
                  </a:lnTo>
                  <a:cubicBezTo>
                    <a:pt x="158" y="329"/>
                    <a:pt x="160" y="324"/>
                    <a:pt x="163" y="325"/>
                  </a:cubicBezTo>
                  <a:lnTo>
                    <a:pt x="212" y="340"/>
                  </a:lnTo>
                  <a:cubicBezTo>
                    <a:pt x="213" y="336"/>
                    <a:pt x="214" y="332"/>
                    <a:pt x="215" y="328"/>
                  </a:cubicBezTo>
                  <a:lnTo>
                    <a:pt x="157" y="299"/>
                  </a:lnTo>
                  <a:cubicBezTo>
                    <a:pt x="151" y="314"/>
                    <a:pt x="147" y="330"/>
                    <a:pt x="144" y="346"/>
                  </a:cubicBezTo>
                  <a:lnTo>
                    <a:pt x="144" y="346"/>
                  </a:lnTo>
                  <a:close/>
                  <a:moveTo>
                    <a:pt x="159" y="293"/>
                  </a:moveTo>
                  <a:lnTo>
                    <a:pt x="159" y="293"/>
                  </a:lnTo>
                  <a:lnTo>
                    <a:pt x="217" y="322"/>
                  </a:lnTo>
                  <a:cubicBezTo>
                    <a:pt x="219" y="318"/>
                    <a:pt x="220" y="314"/>
                    <a:pt x="222" y="310"/>
                  </a:cubicBezTo>
                  <a:lnTo>
                    <a:pt x="177" y="283"/>
                  </a:lnTo>
                  <a:cubicBezTo>
                    <a:pt x="174" y="281"/>
                    <a:pt x="177" y="276"/>
                    <a:pt x="180" y="278"/>
                  </a:cubicBezTo>
                  <a:lnTo>
                    <a:pt x="224" y="305"/>
                  </a:lnTo>
                  <a:cubicBezTo>
                    <a:pt x="226" y="300"/>
                    <a:pt x="228" y="296"/>
                    <a:pt x="230" y="292"/>
                  </a:cubicBezTo>
                  <a:lnTo>
                    <a:pt x="178" y="251"/>
                  </a:lnTo>
                  <a:cubicBezTo>
                    <a:pt x="170" y="265"/>
                    <a:pt x="164" y="279"/>
                    <a:pt x="159" y="293"/>
                  </a:cubicBezTo>
                  <a:lnTo>
                    <a:pt x="159" y="293"/>
                  </a:lnTo>
                  <a:close/>
                  <a:moveTo>
                    <a:pt x="180" y="246"/>
                  </a:moveTo>
                  <a:lnTo>
                    <a:pt x="180" y="246"/>
                  </a:lnTo>
                  <a:lnTo>
                    <a:pt x="233" y="287"/>
                  </a:lnTo>
                  <a:cubicBezTo>
                    <a:pt x="235" y="283"/>
                    <a:pt x="237" y="280"/>
                    <a:pt x="239" y="276"/>
                  </a:cubicBezTo>
                  <a:lnTo>
                    <a:pt x="200" y="239"/>
                  </a:lnTo>
                  <a:cubicBezTo>
                    <a:pt x="198" y="237"/>
                    <a:pt x="202" y="233"/>
                    <a:pt x="204" y="235"/>
                  </a:cubicBezTo>
                  <a:lnTo>
                    <a:pt x="242" y="271"/>
                  </a:lnTo>
                  <a:cubicBezTo>
                    <a:pt x="245" y="267"/>
                    <a:pt x="248" y="263"/>
                    <a:pt x="251" y="259"/>
                  </a:cubicBezTo>
                  <a:lnTo>
                    <a:pt x="207" y="208"/>
                  </a:lnTo>
                  <a:cubicBezTo>
                    <a:pt x="197" y="220"/>
                    <a:pt x="188" y="233"/>
                    <a:pt x="180" y="246"/>
                  </a:cubicBezTo>
                  <a:lnTo>
                    <a:pt x="180" y="246"/>
                  </a:lnTo>
                  <a:close/>
                  <a:moveTo>
                    <a:pt x="210" y="203"/>
                  </a:moveTo>
                  <a:lnTo>
                    <a:pt x="210" y="203"/>
                  </a:lnTo>
                  <a:lnTo>
                    <a:pt x="254" y="254"/>
                  </a:lnTo>
                  <a:cubicBezTo>
                    <a:pt x="257" y="251"/>
                    <a:pt x="260" y="247"/>
                    <a:pt x="263" y="244"/>
                  </a:cubicBezTo>
                  <a:lnTo>
                    <a:pt x="230" y="199"/>
                  </a:lnTo>
                  <a:cubicBezTo>
                    <a:pt x="228" y="196"/>
                    <a:pt x="233" y="193"/>
                    <a:pt x="235" y="196"/>
                  </a:cubicBezTo>
                  <a:lnTo>
                    <a:pt x="267" y="240"/>
                  </a:lnTo>
                  <a:cubicBezTo>
                    <a:pt x="270" y="236"/>
                    <a:pt x="273" y="233"/>
                    <a:pt x="277" y="230"/>
                  </a:cubicBezTo>
                  <a:lnTo>
                    <a:pt x="242" y="169"/>
                  </a:lnTo>
                  <a:cubicBezTo>
                    <a:pt x="231" y="180"/>
                    <a:pt x="220" y="191"/>
                    <a:pt x="210" y="203"/>
                  </a:cubicBezTo>
                  <a:lnTo>
                    <a:pt x="210" y="203"/>
                  </a:lnTo>
                  <a:close/>
                  <a:moveTo>
                    <a:pt x="246" y="166"/>
                  </a:moveTo>
                  <a:lnTo>
                    <a:pt x="246" y="166"/>
                  </a:lnTo>
                  <a:lnTo>
                    <a:pt x="281" y="226"/>
                  </a:lnTo>
                  <a:cubicBezTo>
                    <a:pt x="284" y="223"/>
                    <a:pt x="287" y="220"/>
                    <a:pt x="290" y="218"/>
                  </a:cubicBezTo>
                  <a:lnTo>
                    <a:pt x="267" y="165"/>
                  </a:lnTo>
                  <a:cubicBezTo>
                    <a:pt x="266" y="161"/>
                    <a:pt x="271" y="159"/>
                    <a:pt x="273" y="163"/>
                  </a:cubicBezTo>
                  <a:lnTo>
                    <a:pt x="295" y="214"/>
                  </a:lnTo>
                  <a:cubicBezTo>
                    <a:pt x="299" y="211"/>
                    <a:pt x="303" y="208"/>
                    <a:pt x="307" y="205"/>
                  </a:cubicBezTo>
                  <a:lnTo>
                    <a:pt x="284" y="137"/>
                  </a:lnTo>
                  <a:cubicBezTo>
                    <a:pt x="271" y="146"/>
                    <a:pt x="258" y="155"/>
                    <a:pt x="246" y="166"/>
                  </a:cubicBezTo>
                  <a:lnTo>
                    <a:pt x="246" y="166"/>
                  </a:lnTo>
                  <a:close/>
                  <a:moveTo>
                    <a:pt x="289" y="134"/>
                  </a:moveTo>
                  <a:lnTo>
                    <a:pt x="289" y="134"/>
                  </a:lnTo>
                  <a:lnTo>
                    <a:pt x="312" y="202"/>
                  </a:lnTo>
                  <a:cubicBezTo>
                    <a:pt x="316" y="200"/>
                    <a:pt x="319" y="198"/>
                    <a:pt x="323" y="196"/>
                  </a:cubicBezTo>
                  <a:lnTo>
                    <a:pt x="310" y="139"/>
                  </a:lnTo>
                  <a:cubicBezTo>
                    <a:pt x="309" y="135"/>
                    <a:pt x="314" y="134"/>
                    <a:pt x="315" y="137"/>
                  </a:cubicBezTo>
                  <a:lnTo>
                    <a:pt x="328" y="193"/>
                  </a:lnTo>
                  <a:cubicBezTo>
                    <a:pt x="332" y="191"/>
                    <a:pt x="336" y="189"/>
                    <a:pt x="340" y="187"/>
                  </a:cubicBezTo>
                  <a:lnTo>
                    <a:pt x="331" y="113"/>
                  </a:lnTo>
                  <a:cubicBezTo>
                    <a:pt x="316" y="119"/>
                    <a:pt x="302" y="126"/>
                    <a:pt x="289" y="134"/>
                  </a:cubicBezTo>
                  <a:lnTo>
                    <a:pt x="289" y="134"/>
                  </a:lnTo>
                  <a:close/>
                  <a:moveTo>
                    <a:pt x="336" y="111"/>
                  </a:moveTo>
                  <a:lnTo>
                    <a:pt x="336" y="111"/>
                  </a:lnTo>
                  <a:lnTo>
                    <a:pt x="346" y="185"/>
                  </a:lnTo>
                  <a:cubicBezTo>
                    <a:pt x="350" y="183"/>
                    <a:pt x="354" y="181"/>
                    <a:pt x="359" y="180"/>
                  </a:cubicBezTo>
                  <a:lnTo>
                    <a:pt x="357" y="118"/>
                  </a:lnTo>
                  <a:cubicBezTo>
                    <a:pt x="357" y="114"/>
                    <a:pt x="362" y="114"/>
                    <a:pt x="362" y="118"/>
                  </a:cubicBezTo>
                  <a:lnTo>
                    <a:pt x="364" y="178"/>
                  </a:lnTo>
                  <a:cubicBezTo>
                    <a:pt x="369" y="176"/>
                    <a:pt x="373" y="175"/>
                    <a:pt x="377" y="174"/>
                  </a:cubicBezTo>
                  <a:lnTo>
                    <a:pt x="383" y="97"/>
                  </a:lnTo>
                  <a:cubicBezTo>
                    <a:pt x="367" y="100"/>
                    <a:pt x="351" y="105"/>
                    <a:pt x="336" y="111"/>
                  </a:cubicBezTo>
                  <a:lnTo>
                    <a:pt x="336" y="111"/>
                  </a:lnTo>
                  <a:close/>
                  <a:moveTo>
                    <a:pt x="388" y="96"/>
                  </a:moveTo>
                  <a:lnTo>
                    <a:pt x="388" y="96"/>
                  </a:lnTo>
                  <a:lnTo>
                    <a:pt x="383" y="173"/>
                  </a:lnTo>
                  <a:cubicBezTo>
                    <a:pt x="388" y="172"/>
                    <a:pt x="393" y="171"/>
                    <a:pt x="398" y="170"/>
                  </a:cubicBezTo>
                  <a:lnTo>
                    <a:pt x="408" y="109"/>
                  </a:lnTo>
                  <a:cubicBezTo>
                    <a:pt x="408" y="106"/>
                    <a:pt x="414" y="107"/>
                    <a:pt x="413" y="110"/>
                  </a:cubicBezTo>
                  <a:lnTo>
                    <a:pt x="404" y="169"/>
                  </a:lnTo>
                  <a:cubicBezTo>
                    <a:pt x="408" y="169"/>
                    <a:pt x="412" y="169"/>
                    <a:pt x="416" y="168"/>
                  </a:cubicBezTo>
                  <a:lnTo>
                    <a:pt x="436" y="91"/>
                  </a:lnTo>
                  <a:cubicBezTo>
                    <a:pt x="420" y="92"/>
                    <a:pt x="404" y="93"/>
                    <a:pt x="388" y="96"/>
                  </a:cubicBezTo>
                  <a:lnTo>
                    <a:pt x="388" y="96"/>
                  </a:lnTo>
                  <a:close/>
                  <a:moveTo>
                    <a:pt x="442" y="91"/>
                  </a:moveTo>
                  <a:lnTo>
                    <a:pt x="442" y="91"/>
                  </a:lnTo>
                  <a:lnTo>
                    <a:pt x="422" y="168"/>
                  </a:lnTo>
                  <a:cubicBezTo>
                    <a:pt x="427" y="168"/>
                    <a:pt x="432" y="168"/>
                    <a:pt x="437" y="168"/>
                  </a:cubicBezTo>
                  <a:lnTo>
                    <a:pt x="456" y="108"/>
                  </a:lnTo>
                  <a:cubicBezTo>
                    <a:pt x="457" y="104"/>
                    <a:pt x="463" y="106"/>
                    <a:pt x="462" y="109"/>
                  </a:cubicBezTo>
                  <a:lnTo>
                    <a:pt x="443" y="169"/>
                  </a:lnTo>
                  <a:cubicBezTo>
                    <a:pt x="448" y="169"/>
                    <a:pt x="452" y="170"/>
                    <a:pt x="457" y="171"/>
                  </a:cubicBezTo>
                  <a:lnTo>
                    <a:pt x="489" y="95"/>
                  </a:lnTo>
                  <a:cubicBezTo>
                    <a:pt x="473" y="93"/>
                    <a:pt x="457" y="91"/>
                    <a:pt x="442" y="91"/>
                  </a:cubicBezTo>
                  <a:lnTo>
                    <a:pt x="442" y="91"/>
                  </a:lnTo>
                  <a:close/>
                  <a:moveTo>
                    <a:pt x="495" y="96"/>
                  </a:moveTo>
                  <a:lnTo>
                    <a:pt x="495" y="96"/>
                  </a:lnTo>
                  <a:lnTo>
                    <a:pt x="463" y="172"/>
                  </a:lnTo>
                  <a:cubicBezTo>
                    <a:pt x="467" y="172"/>
                    <a:pt x="471" y="173"/>
                    <a:pt x="475" y="174"/>
                  </a:cubicBezTo>
                  <a:lnTo>
                    <a:pt x="507" y="113"/>
                  </a:lnTo>
                  <a:cubicBezTo>
                    <a:pt x="509" y="110"/>
                    <a:pt x="514" y="112"/>
                    <a:pt x="512" y="116"/>
                  </a:cubicBezTo>
                  <a:lnTo>
                    <a:pt x="481" y="176"/>
                  </a:lnTo>
                  <a:cubicBezTo>
                    <a:pt x="486" y="177"/>
                    <a:pt x="492" y="179"/>
                    <a:pt x="497" y="181"/>
                  </a:cubicBezTo>
                  <a:lnTo>
                    <a:pt x="541" y="108"/>
                  </a:lnTo>
                  <a:cubicBezTo>
                    <a:pt x="526" y="103"/>
                    <a:pt x="510" y="99"/>
                    <a:pt x="495" y="96"/>
                  </a:cubicBezTo>
                  <a:lnTo>
                    <a:pt x="495" y="96"/>
                  </a:lnTo>
                  <a:close/>
                  <a:moveTo>
                    <a:pt x="393" y="265"/>
                  </a:moveTo>
                  <a:lnTo>
                    <a:pt x="393" y="265"/>
                  </a:lnTo>
                  <a:cubicBezTo>
                    <a:pt x="393" y="266"/>
                    <a:pt x="393" y="266"/>
                    <a:pt x="393" y="267"/>
                  </a:cubicBezTo>
                  <a:cubicBezTo>
                    <a:pt x="392" y="267"/>
                    <a:pt x="392" y="267"/>
                    <a:pt x="391" y="268"/>
                  </a:cubicBezTo>
                  <a:cubicBezTo>
                    <a:pt x="391" y="268"/>
                    <a:pt x="391" y="268"/>
                    <a:pt x="391" y="268"/>
                  </a:cubicBezTo>
                  <a:cubicBezTo>
                    <a:pt x="386" y="269"/>
                    <a:pt x="381" y="268"/>
                    <a:pt x="377" y="268"/>
                  </a:cubicBezTo>
                  <a:cubicBezTo>
                    <a:pt x="376" y="268"/>
                    <a:pt x="376" y="268"/>
                    <a:pt x="375" y="269"/>
                  </a:cubicBezTo>
                  <a:cubicBezTo>
                    <a:pt x="376" y="274"/>
                    <a:pt x="379" y="281"/>
                    <a:pt x="385" y="287"/>
                  </a:cubicBezTo>
                  <a:cubicBezTo>
                    <a:pt x="389" y="287"/>
                    <a:pt x="393" y="287"/>
                    <a:pt x="398" y="288"/>
                  </a:cubicBezTo>
                  <a:lnTo>
                    <a:pt x="410" y="236"/>
                  </a:lnTo>
                  <a:cubicBezTo>
                    <a:pt x="396" y="232"/>
                    <a:pt x="393" y="208"/>
                    <a:pt x="411" y="204"/>
                  </a:cubicBezTo>
                  <a:cubicBezTo>
                    <a:pt x="411" y="200"/>
                    <a:pt x="413" y="197"/>
                    <a:pt x="416" y="194"/>
                  </a:cubicBezTo>
                  <a:cubicBezTo>
                    <a:pt x="406" y="195"/>
                    <a:pt x="396" y="196"/>
                    <a:pt x="387" y="198"/>
                  </a:cubicBezTo>
                  <a:lnTo>
                    <a:pt x="390" y="227"/>
                  </a:lnTo>
                  <a:cubicBezTo>
                    <a:pt x="390" y="227"/>
                    <a:pt x="390" y="227"/>
                    <a:pt x="390" y="228"/>
                  </a:cubicBezTo>
                  <a:lnTo>
                    <a:pt x="390" y="231"/>
                  </a:lnTo>
                  <a:cubicBezTo>
                    <a:pt x="390" y="234"/>
                    <a:pt x="385" y="235"/>
                    <a:pt x="384" y="231"/>
                  </a:cubicBezTo>
                  <a:lnTo>
                    <a:pt x="384" y="229"/>
                  </a:lnTo>
                  <a:lnTo>
                    <a:pt x="373" y="221"/>
                  </a:lnTo>
                  <a:cubicBezTo>
                    <a:pt x="370" y="223"/>
                    <a:pt x="368" y="227"/>
                    <a:pt x="368" y="231"/>
                  </a:cubicBezTo>
                  <a:cubicBezTo>
                    <a:pt x="368" y="239"/>
                    <a:pt x="374" y="245"/>
                    <a:pt x="382" y="245"/>
                  </a:cubicBezTo>
                  <a:cubicBezTo>
                    <a:pt x="383" y="245"/>
                    <a:pt x="384" y="245"/>
                    <a:pt x="386" y="245"/>
                  </a:cubicBezTo>
                  <a:lnTo>
                    <a:pt x="386" y="244"/>
                  </a:lnTo>
                  <a:cubicBezTo>
                    <a:pt x="385" y="240"/>
                    <a:pt x="391" y="239"/>
                    <a:pt x="391" y="243"/>
                  </a:cubicBezTo>
                  <a:lnTo>
                    <a:pt x="391" y="246"/>
                  </a:lnTo>
                  <a:cubicBezTo>
                    <a:pt x="392" y="246"/>
                    <a:pt x="392" y="246"/>
                    <a:pt x="392" y="247"/>
                  </a:cubicBezTo>
                  <a:lnTo>
                    <a:pt x="393" y="265"/>
                  </a:lnTo>
                  <a:cubicBezTo>
                    <a:pt x="393" y="265"/>
                    <a:pt x="393" y="265"/>
                    <a:pt x="393" y="265"/>
                  </a:cubicBezTo>
                  <a:lnTo>
                    <a:pt x="393" y="265"/>
                  </a:lnTo>
                  <a:close/>
                  <a:moveTo>
                    <a:pt x="372" y="214"/>
                  </a:moveTo>
                  <a:lnTo>
                    <a:pt x="372" y="214"/>
                  </a:lnTo>
                  <a:lnTo>
                    <a:pt x="374" y="215"/>
                  </a:lnTo>
                  <a:cubicBezTo>
                    <a:pt x="374" y="215"/>
                    <a:pt x="374" y="215"/>
                    <a:pt x="375" y="215"/>
                  </a:cubicBezTo>
                  <a:lnTo>
                    <a:pt x="384" y="222"/>
                  </a:lnTo>
                  <a:lnTo>
                    <a:pt x="382" y="199"/>
                  </a:lnTo>
                  <a:cubicBezTo>
                    <a:pt x="374" y="201"/>
                    <a:pt x="367" y="203"/>
                    <a:pt x="360" y="206"/>
                  </a:cubicBezTo>
                  <a:cubicBezTo>
                    <a:pt x="346" y="221"/>
                    <a:pt x="347" y="238"/>
                    <a:pt x="356" y="250"/>
                  </a:cubicBezTo>
                  <a:cubicBezTo>
                    <a:pt x="357" y="250"/>
                    <a:pt x="357" y="250"/>
                    <a:pt x="357" y="250"/>
                  </a:cubicBezTo>
                  <a:cubicBezTo>
                    <a:pt x="364" y="259"/>
                    <a:pt x="376" y="264"/>
                    <a:pt x="387" y="263"/>
                  </a:cubicBezTo>
                  <a:lnTo>
                    <a:pt x="386" y="250"/>
                  </a:lnTo>
                  <a:cubicBezTo>
                    <a:pt x="385" y="251"/>
                    <a:pt x="383" y="251"/>
                    <a:pt x="382" y="251"/>
                  </a:cubicBezTo>
                  <a:cubicBezTo>
                    <a:pt x="371" y="251"/>
                    <a:pt x="362" y="242"/>
                    <a:pt x="362" y="231"/>
                  </a:cubicBezTo>
                  <a:cubicBezTo>
                    <a:pt x="362" y="226"/>
                    <a:pt x="365" y="221"/>
                    <a:pt x="368" y="217"/>
                  </a:cubicBezTo>
                  <a:cubicBezTo>
                    <a:pt x="367" y="215"/>
                    <a:pt x="370" y="212"/>
                    <a:pt x="372" y="214"/>
                  </a:cubicBezTo>
                  <a:lnTo>
                    <a:pt x="372" y="214"/>
                  </a:lnTo>
                  <a:close/>
                  <a:moveTo>
                    <a:pt x="370" y="266"/>
                  </a:moveTo>
                  <a:lnTo>
                    <a:pt x="370" y="266"/>
                  </a:lnTo>
                  <a:cubicBezTo>
                    <a:pt x="364" y="263"/>
                    <a:pt x="358" y="260"/>
                    <a:pt x="354" y="255"/>
                  </a:cubicBezTo>
                  <a:cubicBezTo>
                    <a:pt x="334" y="260"/>
                    <a:pt x="317" y="245"/>
                    <a:pt x="311" y="233"/>
                  </a:cubicBezTo>
                  <a:cubicBezTo>
                    <a:pt x="304" y="238"/>
                    <a:pt x="297" y="244"/>
                    <a:pt x="291" y="250"/>
                  </a:cubicBezTo>
                  <a:lnTo>
                    <a:pt x="303" y="253"/>
                  </a:lnTo>
                  <a:cubicBezTo>
                    <a:pt x="304" y="253"/>
                    <a:pt x="304" y="253"/>
                    <a:pt x="304" y="253"/>
                  </a:cubicBezTo>
                  <a:lnTo>
                    <a:pt x="307" y="254"/>
                  </a:lnTo>
                  <a:cubicBezTo>
                    <a:pt x="307" y="254"/>
                    <a:pt x="308" y="254"/>
                    <a:pt x="308" y="255"/>
                  </a:cubicBezTo>
                  <a:cubicBezTo>
                    <a:pt x="309" y="255"/>
                    <a:pt x="309" y="255"/>
                    <a:pt x="309" y="256"/>
                  </a:cubicBezTo>
                  <a:cubicBezTo>
                    <a:pt x="323" y="272"/>
                    <a:pt x="357" y="272"/>
                    <a:pt x="370" y="266"/>
                  </a:cubicBezTo>
                  <a:lnTo>
                    <a:pt x="370" y="266"/>
                  </a:lnTo>
                  <a:close/>
                  <a:moveTo>
                    <a:pt x="350" y="250"/>
                  </a:moveTo>
                  <a:lnTo>
                    <a:pt x="350" y="250"/>
                  </a:lnTo>
                  <a:cubicBezTo>
                    <a:pt x="342" y="239"/>
                    <a:pt x="341" y="225"/>
                    <a:pt x="350" y="210"/>
                  </a:cubicBezTo>
                  <a:cubicBezTo>
                    <a:pt x="338" y="215"/>
                    <a:pt x="326" y="222"/>
                    <a:pt x="315" y="230"/>
                  </a:cubicBezTo>
                  <a:cubicBezTo>
                    <a:pt x="320" y="240"/>
                    <a:pt x="334" y="252"/>
                    <a:pt x="350" y="250"/>
                  </a:cubicBezTo>
                  <a:lnTo>
                    <a:pt x="350" y="250"/>
                  </a:lnTo>
                  <a:close/>
                  <a:moveTo>
                    <a:pt x="305" y="260"/>
                  </a:moveTo>
                  <a:lnTo>
                    <a:pt x="305" y="260"/>
                  </a:lnTo>
                  <a:lnTo>
                    <a:pt x="305" y="259"/>
                  </a:lnTo>
                  <a:cubicBezTo>
                    <a:pt x="303" y="265"/>
                    <a:pt x="303" y="277"/>
                    <a:pt x="304" y="283"/>
                  </a:cubicBezTo>
                  <a:cubicBezTo>
                    <a:pt x="315" y="287"/>
                    <a:pt x="328" y="287"/>
                    <a:pt x="343" y="287"/>
                  </a:cubicBezTo>
                  <a:cubicBezTo>
                    <a:pt x="355" y="287"/>
                    <a:pt x="366" y="287"/>
                    <a:pt x="377" y="287"/>
                  </a:cubicBezTo>
                  <a:cubicBezTo>
                    <a:pt x="373" y="282"/>
                    <a:pt x="371" y="276"/>
                    <a:pt x="370" y="272"/>
                  </a:cubicBezTo>
                  <a:cubicBezTo>
                    <a:pt x="353" y="278"/>
                    <a:pt x="320" y="276"/>
                    <a:pt x="305" y="260"/>
                  </a:cubicBezTo>
                  <a:lnTo>
                    <a:pt x="305" y="260"/>
                  </a:lnTo>
                  <a:close/>
                  <a:moveTo>
                    <a:pt x="315" y="346"/>
                  </a:moveTo>
                  <a:lnTo>
                    <a:pt x="315" y="346"/>
                  </a:lnTo>
                  <a:cubicBezTo>
                    <a:pt x="311" y="345"/>
                    <a:pt x="308" y="343"/>
                    <a:pt x="304" y="341"/>
                  </a:cubicBezTo>
                  <a:cubicBezTo>
                    <a:pt x="300" y="344"/>
                    <a:pt x="296" y="346"/>
                    <a:pt x="293" y="349"/>
                  </a:cubicBezTo>
                  <a:cubicBezTo>
                    <a:pt x="293" y="349"/>
                    <a:pt x="292" y="350"/>
                    <a:pt x="292" y="350"/>
                  </a:cubicBezTo>
                  <a:cubicBezTo>
                    <a:pt x="285" y="356"/>
                    <a:pt x="279" y="362"/>
                    <a:pt x="274" y="367"/>
                  </a:cubicBezTo>
                  <a:cubicBezTo>
                    <a:pt x="274" y="367"/>
                    <a:pt x="274" y="368"/>
                    <a:pt x="274" y="368"/>
                  </a:cubicBezTo>
                  <a:cubicBezTo>
                    <a:pt x="272" y="370"/>
                    <a:pt x="270" y="373"/>
                    <a:pt x="268" y="375"/>
                  </a:cubicBezTo>
                  <a:cubicBezTo>
                    <a:pt x="268" y="376"/>
                    <a:pt x="268" y="376"/>
                    <a:pt x="268" y="376"/>
                  </a:cubicBezTo>
                  <a:cubicBezTo>
                    <a:pt x="261" y="386"/>
                    <a:pt x="258" y="395"/>
                    <a:pt x="257" y="403"/>
                  </a:cubicBezTo>
                  <a:cubicBezTo>
                    <a:pt x="255" y="415"/>
                    <a:pt x="256" y="431"/>
                    <a:pt x="249" y="441"/>
                  </a:cubicBezTo>
                  <a:cubicBezTo>
                    <a:pt x="260" y="440"/>
                    <a:pt x="263" y="437"/>
                    <a:pt x="270" y="431"/>
                  </a:cubicBezTo>
                  <a:cubicBezTo>
                    <a:pt x="263" y="401"/>
                    <a:pt x="285" y="362"/>
                    <a:pt x="315" y="346"/>
                  </a:cubicBezTo>
                  <a:lnTo>
                    <a:pt x="315" y="346"/>
                  </a:lnTo>
                  <a:close/>
                  <a:moveTo>
                    <a:pt x="318" y="401"/>
                  </a:moveTo>
                  <a:lnTo>
                    <a:pt x="318" y="401"/>
                  </a:lnTo>
                  <a:cubicBezTo>
                    <a:pt x="317" y="402"/>
                    <a:pt x="317" y="403"/>
                    <a:pt x="316" y="405"/>
                  </a:cubicBezTo>
                  <a:cubicBezTo>
                    <a:pt x="310" y="417"/>
                    <a:pt x="317" y="427"/>
                    <a:pt x="324" y="427"/>
                  </a:cubicBezTo>
                  <a:cubicBezTo>
                    <a:pt x="342" y="427"/>
                    <a:pt x="341" y="402"/>
                    <a:pt x="318" y="401"/>
                  </a:cubicBezTo>
                  <a:lnTo>
                    <a:pt x="318" y="401"/>
                  </a:lnTo>
                  <a:close/>
                  <a:moveTo>
                    <a:pt x="286" y="347"/>
                  </a:moveTo>
                  <a:lnTo>
                    <a:pt x="286" y="347"/>
                  </a:lnTo>
                  <a:cubicBezTo>
                    <a:pt x="277" y="340"/>
                    <a:pt x="266" y="331"/>
                    <a:pt x="261" y="320"/>
                  </a:cubicBezTo>
                  <a:cubicBezTo>
                    <a:pt x="260" y="326"/>
                    <a:pt x="260" y="332"/>
                    <a:pt x="262" y="338"/>
                  </a:cubicBezTo>
                  <a:lnTo>
                    <a:pt x="262" y="338"/>
                  </a:lnTo>
                  <a:cubicBezTo>
                    <a:pt x="264" y="347"/>
                    <a:pt x="268" y="355"/>
                    <a:pt x="272" y="361"/>
                  </a:cubicBezTo>
                  <a:cubicBezTo>
                    <a:pt x="276" y="357"/>
                    <a:pt x="281" y="352"/>
                    <a:pt x="286" y="347"/>
                  </a:cubicBezTo>
                  <a:lnTo>
                    <a:pt x="286" y="347"/>
                  </a:lnTo>
                  <a:close/>
                  <a:moveTo>
                    <a:pt x="266" y="460"/>
                  </a:moveTo>
                  <a:lnTo>
                    <a:pt x="266" y="460"/>
                  </a:lnTo>
                  <a:cubicBezTo>
                    <a:pt x="266" y="468"/>
                    <a:pt x="267" y="476"/>
                    <a:pt x="266" y="484"/>
                  </a:cubicBezTo>
                  <a:cubicBezTo>
                    <a:pt x="275" y="483"/>
                    <a:pt x="278" y="481"/>
                    <a:pt x="283" y="476"/>
                  </a:cubicBezTo>
                  <a:cubicBezTo>
                    <a:pt x="277" y="472"/>
                    <a:pt x="271" y="467"/>
                    <a:pt x="266" y="460"/>
                  </a:cubicBezTo>
                  <a:lnTo>
                    <a:pt x="266" y="460"/>
                  </a:lnTo>
                  <a:close/>
                  <a:moveTo>
                    <a:pt x="263" y="356"/>
                  </a:moveTo>
                  <a:lnTo>
                    <a:pt x="263" y="356"/>
                  </a:lnTo>
                  <a:lnTo>
                    <a:pt x="252" y="362"/>
                  </a:lnTo>
                  <a:lnTo>
                    <a:pt x="258" y="374"/>
                  </a:lnTo>
                  <a:cubicBezTo>
                    <a:pt x="260" y="373"/>
                    <a:pt x="262" y="372"/>
                    <a:pt x="264" y="372"/>
                  </a:cubicBezTo>
                  <a:cubicBezTo>
                    <a:pt x="265" y="370"/>
                    <a:pt x="267" y="368"/>
                    <a:pt x="269" y="366"/>
                  </a:cubicBezTo>
                  <a:cubicBezTo>
                    <a:pt x="267" y="363"/>
                    <a:pt x="265" y="359"/>
                    <a:pt x="263" y="356"/>
                  </a:cubicBezTo>
                  <a:lnTo>
                    <a:pt x="263" y="356"/>
                  </a:lnTo>
                  <a:close/>
                  <a:moveTo>
                    <a:pt x="232" y="406"/>
                  </a:moveTo>
                  <a:lnTo>
                    <a:pt x="232" y="406"/>
                  </a:lnTo>
                  <a:cubicBezTo>
                    <a:pt x="232" y="408"/>
                    <a:pt x="232" y="411"/>
                    <a:pt x="232" y="413"/>
                  </a:cubicBezTo>
                  <a:cubicBezTo>
                    <a:pt x="238" y="409"/>
                    <a:pt x="246" y="403"/>
                    <a:pt x="251" y="402"/>
                  </a:cubicBezTo>
                  <a:cubicBezTo>
                    <a:pt x="253" y="395"/>
                    <a:pt x="255" y="388"/>
                    <a:pt x="259" y="379"/>
                  </a:cubicBezTo>
                  <a:cubicBezTo>
                    <a:pt x="259" y="380"/>
                    <a:pt x="258" y="380"/>
                    <a:pt x="258" y="380"/>
                  </a:cubicBezTo>
                  <a:cubicBezTo>
                    <a:pt x="258" y="380"/>
                    <a:pt x="258" y="380"/>
                    <a:pt x="258" y="380"/>
                  </a:cubicBezTo>
                  <a:cubicBezTo>
                    <a:pt x="246" y="387"/>
                    <a:pt x="234" y="401"/>
                    <a:pt x="232" y="406"/>
                  </a:cubicBezTo>
                  <a:lnTo>
                    <a:pt x="232" y="406"/>
                  </a:lnTo>
                  <a:close/>
                  <a:moveTo>
                    <a:pt x="233" y="371"/>
                  </a:moveTo>
                  <a:lnTo>
                    <a:pt x="233" y="371"/>
                  </a:lnTo>
                  <a:cubicBezTo>
                    <a:pt x="232" y="379"/>
                    <a:pt x="231" y="388"/>
                    <a:pt x="232" y="397"/>
                  </a:cubicBezTo>
                  <a:cubicBezTo>
                    <a:pt x="234" y="393"/>
                    <a:pt x="238" y="389"/>
                    <a:pt x="242" y="385"/>
                  </a:cubicBezTo>
                  <a:lnTo>
                    <a:pt x="233" y="371"/>
                  </a:lnTo>
                  <a:lnTo>
                    <a:pt x="233" y="371"/>
                  </a:lnTo>
                  <a:close/>
                  <a:moveTo>
                    <a:pt x="236" y="352"/>
                  </a:moveTo>
                  <a:lnTo>
                    <a:pt x="236" y="352"/>
                  </a:lnTo>
                  <a:cubicBezTo>
                    <a:pt x="235" y="355"/>
                    <a:pt x="235" y="359"/>
                    <a:pt x="234" y="362"/>
                  </a:cubicBezTo>
                  <a:lnTo>
                    <a:pt x="246" y="381"/>
                  </a:lnTo>
                  <a:cubicBezTo>
                    <a:pt x="248" y="380"/>
                    <a:pt x="251" y="378"/>
                    <a:pt x="253" y="377"/>
                  </a:cubicBezTo>
                  <a:cubicBezTo>
                    <a:pt x="243" y="357"/>
                    <a:pt x="241" y="361"/>
                    <a:pt x="260" y="351"/>
                  </a:cubicBezTo>
                  <a:cubicBezTo>
                    <a:pt x="259" y="348"/>
                    <a:pt x="258" y="345"/>
                    <a:pt x="257" y="342"/>
                  </a:cubicBezTo>
                  <a:cubicBezTo>
                    <a:pt x="252" y="343"/>
                    <a:pt x="243" y="347"/>
                    <a:pt x="236" y="352"/>
                  </a:cubicBezTo>
                  <a:lnTo>
                    <a:pt x="236" y="352"/>
                  </a:lnTo>
                  <a:close/>
                  <a:moveTo>
                    <a:pt x="267" y="279"/>
                  </a:moveTo>
                  <a:lnTo>
                    <a:pt x="267" y="279"/>
                  </a:lnTo>
                  <a:cubicBezTo>
                    <a:pt x="254" y="299"/>
                    <a:pt x="244" y="321"/>
                    <a:pt x="238" y="344"/>
                  </a:cubicBezTo>
                  <a:cubicBezTo>
                    <a:pt x="244" y="340"/>
                    <a:pt x="251" y="338"/>
                    <a:pt x="255" y="336"/>
                  </a:cubicBezTo>
                  <a:cubicBezTo>
                    <a:pt x="254" y="328"/>
                    <a:pt x="254" y="319"/>
                    <a:pt x="258" y="309"/>
                  </a:cubicBezTo>
                  <a:cubicBezTo>
                    <a:pt x="259" y="306"/>
                    <a:pt x="263" y="306"/>
                    <a:pt x="263" y="310"/>
                  </a:cubicBezTo>
                  <a:cubicBezTo>
                    <a:pt x="265" y="324"/>
                    <a:pt x="280" y="335"/>
                    <a:pt x="291" y="344"/>
                  </a:cubicBezTo>
                  <a:cubicBezTo>
                    <a:pt x="293" y="342"/>
                    <a:pt x="296" y="339"/>
                    <a:pt x="299" y="337"/>
                  </a:cubicBezTo>
                  <a:cubicBezTo>
                    <a:pt x="283" y="325"/>
                    <a:pt x="271" y="308"/>
                    <a:pt x="267" y="279"/>
                  </a:cubicBezTo>
                  <a:lnTo>
                    <a:pt x="267" y="279"/>
                  </a:lnTo>
                  <a:close/>
                  <a:moveTo>
                    <a:pt x="287" y="255"/>
                  </a:moveTo>
                  <a:lnTo>
                    <a:pt x="287" y="255"/>
                  </a:lnTo>
                  <a:cubicBezTo>
                    <a:pt x="284" y="258"/>
                    <a:pt x="281" y="261"/>
                    <a:pt x="278" y="265"/>
                  </a:cubicBezTo>
                  <a:cubicBezTo>
                    <a:pt x="284" y="273"/>
                    <a:pt x="290" y="278"/>
                    <a:pt x="298" y="281"/>
                  </a:cubicBezTo>
                  <a:cubicBezTo>
                    <a:pt x="297" y="274"/>
                    <a:pt x="297" y="264"/>
                    <a:pt x="299" y="258"/>
                  </a:cubicBezTo>
                  <a:lnTo>
                    <a:pt x="287" y="255"/>
                  </a:lnTo>
                  <a:lnTo>
                    <a:pt x="287" y="255"/>
                  </a:lnTo>
                  <a:close/>
                  <a:moveTo>
                    <a:pt x="445" y="236"/>
                  </a:moveTo>
                  <a:lnTo>
                    <a:pt x="445" y="236"/>
                  </a:lnTo>
                  <a:cubicBezTo>
                    <a:pt x="442" y="238"/>
                    <a:pt x="439" y="239"/>
                    <a:pt x="435" y="239"/>
                  </a:cubicBezTo>
                  <a:cubicBezTo>
                    <a:pt x="434" y="247"/>
                    <a:pt x="433" y="255"/>
                    <a:pt x="434" y="263"/>
                  </a:cubicBezTo>
                  <a:lnTo>
                    <a:pt x="449" y="247"/>
                  </a:lnTo>
                  <a:cubicBezTo>
                    <a:pt x="446" y="243"/>
                    <a:pt x="445" y="240"/>
                    <a:pt x="445" y="236"/>
                  </a:cubicBezTo>
                  <a:lnTo>
                    <a:pt x="445" y="236"/>
                  </a:lnTo>
                  <a:close/>
                  <a:moveTo>
                    <a:pt x="428" y="253"/>
                  </a:moveTo>
                  <a:lnTo>
                    <a:pt x="428" y="253"/>
                  </a:lnTo>
                  <a:cubicBezTo>
                    <a:pt x="424" y="252"/>
                    <a:pt x="420" y="251"/>
                    <a:pt x="418" y="247"/>
                  </a:cubicBezTo>
                  <a:cubicBezTo>
                    <a:pt x="417" y="245"/>
                    <a:pt x="423" y="246"/>
                    <a:pt x="424" y="246"/>
                  </a:cubicBezTo>
                  <a:cubicBezTo>
                    <a:pt x="426" y="246"/>
                    <a:pt x="427" y="245"/>
                    <a:pt x="429" y="245"/>
                  </a:cubicBezTo>
                  <a:cubicBezTo>
                    <a:pt x="429" y="242"/>
                    <a:pt x="429" y="239"/>
                    <a:pt x="430" y="236"/>
                  </a:cubicBezTo>
                  <a:cubicBezTo>
                    <a:pt x="430" y="236"/>
                    <a:pt x="430" y="235"/>
                    <a:pt x="430" y="235"/>
                  </a:cubicBezTo>
                  <a:cubicBezTo>
                    <a:pt x="430" y="234"/>
                    <a:pt x="430" y="233"/>
                    <a:pt x="430" y="232"/>
                  </a:cubicBezTo>
                  <a:cubicBezTo>
                    <a:pt x="431" y="229"/>
                    <a:pt x="436" y="229"/>
                    <a:pt x="436" y="233"/>
                  </a:cubicBezTo>
                  <a:cubicBezTo>
                    <a:pt x="452" y="232"/>
                    <a:pt x="449" y="208"/>
                    <a:pt x="432" y="212"/>
                  </a:cubicBezTo>
                  <a:cubicBezTo>
                    <a:pt x="428" y="212"/>
                    <a:pt x="427" y="207"/>
                    <a:pt x="431" y="206"/>
                  </a:cubicBezTo>
                  <a:cubicBezTo>
                    <a:pt x="435" y="205"/>
                    <a:pt x="438" y="205"/>
                    <a:pt x="441" y="206"/>
                  </a:cubicBezTo>
                  <a:cubicBezTo>
                    <a:pt x="439" y="183"/>
                    <a:pt x="403" y="197"/>
                    <a:pt x="423" y="215"/>
                  </a:cubicBezTo>
                  <a:cubicBezTo>
                    <a:pt x="426" y="217"/>
                    <a:pt x="423" y="222"/>
                    <a:pt x="420" y="219"/>
                  </a:cubicBezTo>
                  <a:cubicBezTo>
                    <a:pt x="416" y="216"/>
                    <a:pt x="414" y="213"/>
                    <a:pt x="413" y="210"/>
                  </a:cubicBezTo>
                  <a:cubicBezTo>
                    <a:pt x="400" y="212"/>
                    <a:pt x="403" y="228"/>
                    <a:pt x="412" y="231"/>
                  </a:cubicBezTo>
                  <a:lnTo>
                    <a:pt x="412" y="230"/>
                  </a:lnTo>
                  <a:cubicBezTo>
                    <a:pt x="413" y="227"/>
                    <a:pt x="418" y="228"/>
                    <a:pt x="417" y="232"/>
                  </a:cubicBezTo>
                  <a:lnTo>
                    <a:pt x="416" y="234"/>
                  </a:lnTo>
                  <a:cubicBezTo>
                    <a:pt x="416" y="235"/>
                    <a:pt x="416" y="235"/>
                    <a:pt x="416" y="235"/>
                  </a:cubicBezTo>
                  <a:lnTo>
                    <a:pt x="403" y="288"/>
                  </a:lnTo>
                  <a:cubicBezTo>
                    <a:pt x="406" y="288"/>
                    <a:pt x="408" y="289"/>
                    <a:pt x="410" y="289"/>
                  </a:cubicBezTo>
                  <a:lnTo>
                    <a:pt x="430" y="268"/>
                  </a:lnTo>
                  <a:cubicBezTo>
                    <a:pt x="428" y="263"/>
                    <a:pt x="428" y="258"/>
                    <a:pt x="428" y="253"/>
                  </a:cubicBezTo>
                  <a:lnTo>
                    <a:pt x="428" y="253"/>
                  </a:lnTo>
                  <a:close/>
                  <a:moveTo>
                    <a:pt x="456" y="273"/>
                  </a:moveTo>
                  <a:lnTo>
                    <a:pt x="456" y="273"/>
                  </a:lnTo>
                  <a:cubicBezTo>
                    <a:pt x="453" y="268"/>
                    <a:pt x="452" y="262"/>
                    <a:pt x="453" y="257"/>
                  </a:cubicBezTo>
                  <a:cubicBezTo>
                    <a:pt x="453" y="254"/>
                    <a:pt x="456" y="259"/>
                    <a:pt x="456" y="259"/>
                  </a:cubicBezTo>
                  <a:cubicBezTo>
                    <a:pt x="458" y="261"/>
                    <a:pt x="460" y="262"/>
                    <a:pt x="463" y="263"/>
                  </a:cubicBezTo>
                  <a:cubicBezTo>
                    <a:pt x="467" y="256"/>
                    <a:pt x="472" y="249"/>
                    <a:pt x="477" y="243"/>
                  </a:cubicBezTo>
                  <a:cubicBezTo>
                    <a:pt x="483" y="235"/>
                    <a:pt x="488" y="228"/>
                    <a:pt x="494" y="221"/>
                  </a:cubicBezTo>
                  <a:cubicBezTo>
                    <a:pt x="484" y="209"/>
                    <a:pt x="468" y="216"/>
                    <a:pt x="473" y="234"/>
                  </a:cubicBezTo>
                  <a:cubicBezTo>
                    <a:pt x="474" y="238"/>
                    <a:pt x="468" y="239"/>
                    <a:pt x="467" y="235"/>
                  </a:cubicBezTo>
                  <a:cubicBezTo>
                    <a:pt x="466" y="231"/>
                    <a:pt x="466" y="228"/>
                    <a:pt x="466" y="225"/>
                  </a:cubicBezTo>
                  <a:cubicBezTo>
                    <a:pt x="454" y="221"/>
                    <a:pt x="445" y="232"/>
                    <a:pt x="453" y="243"/>
                  </a:cubicBezTo>
                  <a:cubicBezTo>
                    <a:pt x="456" y="240"/>
                    <a:pt x="459" y="244"/>
                    <a:pt x="457" y="247"/>
                  </a:cubicBezTo>
                  <a:lnTo>
                    <a:pt x="435" y="270"/>
                  </a:lnTo>
                  <a:cubicBezTo>
                    <a:pt x="435" y="271"/>
                    <a:pt x="435" y="271"/>
                    <a:pt x="434" y="271"/>
                  </a:cubicBezTo>
                  <a:lnTo>
                    <a:pt x="417" y="290"/>
                  </a:lnTo>
                  <a:cubicBezTo>
                    <a:pt x="424" y="292"/>
                    <a:pt x="432" y="293"/>
                    <a:pt x="440" y="296"/>
                  </a:cubicBezTo>
                  <a:cubicBezTo>
                    <a:pt x="445" y="288"/>
                    <a:pt x="451" y="280"/>
                    <a:pt x="456" y="273"/>
                  </a:cubicBezTo>
                  <a:lnTo>
                    <a:pt x="456" y="273"/>
                  </a:lnTo>
                  <a:close/>
                  <a:moveTo>
                    <a:pt x="431" y="430"/>
                  </a:moveTo>
                  <a:lnTo>
                    <a:pt x="431" y="430"/>
                  </a:lnTo>
                  <a:cubicBezTo>
                    <a:pt x="462" y="417"/>
                    <a:pt x="472" y="392"/>
                    <a:pt x="471" y="372"/>
                  </a:cubicBezTo>
                  <a:cubicBezTo>
                    <a:pt x="464" y="382"/>
                    <a:pt x="457" y="393"/>
                    <a:pt x="450" y="402"/>
                  </a:cubicBezTo>
                  <a:cubicBezTo>
                    <a:pt x="444" y="412"/>
                    <a:pt x="437" y="421"/>
                    <a:pt x="431" y="430"/>
                  </a:cubicBezTo>
                  <a:lnTo>
                    <a:pt x="431" y="430"/>
                  </a:lnTo>
                  <a:close/>
                  <a:moveTo>
                    <a:pt x="493" y="359"/>
                  </a:moveTo>
                  <a:lnTo>
                    <a:pt x="493" y="359"/>
                  </a:lnTo>
                  <a:cubicBezTo>
                    <a:pt x="506" y="345"/>
                    <a:pt x="511" y="331"/>
                    <a:pt x="511" y="317"/>
                  </a:cubicBezTo>
                  <a:cubicBezTo>
                    <a:pt x="503" y="326"/>
                    <a:pt x="496" y="335"/>
                    <a:pt x="490" y="345"/>
                  </a:cubicBezTo>
                  <a:cubicBezTo>
                    <a:pt x="491" y="349"/>
                    <a:pt x="492" y="354"/>
                    <a:pt x="493" y="359"/>
                  </a:cubicBezTo>
                  <a:lnTo>
                    <a:pt x="493" y="359"/>
                  </a:lnTo>
                  <a:close/>
                  <a:moveTo>
                    <a:pt x="534" y="308"/>
                  </a:moveTo>
                  <a:lnTo>
                    <a:pt x="534" y="308"/>
                  </a:lnTo>
                  <a:cubicBezTo>
                    <a:pt x="548" y="297"/>
                    <a:pt x="553" y="285"/>
                    <a:pt x="553" y="270"/>
                  </a:cubicBezTo>
                  <a:cubicBezTo>
                    <a:pt x="545" y="277"/>
                    <a:pt x="538" y="284"/>
                    <a:pt x="531" y="292"/>
                  </a:cubicBezTo>
                  <a:cubicBezTo>
                    <a:pt x="532" y="298"/>
                    <a:pt x="533" y="303"/>
                    <a:pt x="534" y="308"/>
                  </a:cubicBezTo>
                  <a:lnTo>
                    <a:pt x="534" y="308"/>
                  </a:lnTo>
                  <a:close/>
                  <a:moveTo>
                    <a:pt x="533" y="331"/>
                  </a:moveTo>
                  <a:lnTo>
                    <a:pt x="533" y="331"/>
                  </a:lnTo>
                  <a:cubicBezTo>
                    <a:pt x="562" y="318"/>
                    <a:pt x="575" y="287"/>
                    <a:pt x="572" y="254"/>
                  </a:cubicBezTo>
                  <a:cubicBezTo>
                    <a:pt x="567" y="258"/>
                    <a:pt x="563" y="261"/>
                    <a:pt x="558" y="265"/>
                  </a:cubicBezTo>
                  <a:cubicBezTo>
                    <a:pt x="560" y="285"/>
                    <a:pt x="553" y="301"/>
                    <a:pt x="534" y="315"/>
                  </a:cubicBezTo>
                  <a:cubicBezTo>
                    <a:pt x="534" y="321"/>
                    <a:pt x="534" y="326"/>
                    <a:pt x="533" y="331"/>
                  </a:cubicBezTo>
                  <a:lnTo>
                    <a:pt x="533" y="331"/>
                  </a:lnTo>
                  <a:close/>
                  <a:moveTo>
                    <a:pt x="420" y="452"/>
                  </a:moveTo>
                  <a:lnTo>
                    <a:pt x="420" y="452"/>
                  </a:lnTo>
                  <a:cubicBezTo>
                    <a:pt x="420" y="452"/>
                    <a:pt x="420" y="452"/>
                    <a:pt x="420" y="452"/>
                  </a:cubicBezTo>
                  <a:cubicBezTo>
                    <a:pt x="453" y="449"/>
                    <a:pt x="482" y="423"/>
                    <a:pt x="488" y="388"/>
                  </a:cubicBezTo>
                  <a:cubicBezTo>
                    <a:pt x="488" y="387"/>
                    <a:pt x="488" y="387"/>
                    <a:pt x="488" y="387"/>
                  </a:cubicBezTo>
                  <a:cubicBezTo>
                    <a:pt x="489" y="380"/>
                    <a:pt x="489" y="373"/>
                    <a:pt x="488" y="365"/>
                  </a:cubicBezTo>
                  <a:cubicBezTo>
                    <a:pt x="488" y="365"/>
                    <a:pt x="488" y="364"/>
                    <a:pt x="488" y="364"/>
                  </a:cubicBezTo>
                  <a:cubicBezTo>
                    <a:pt x="488" y="360"/>
                    <a:pt x="487" y="355"/>
                    <a:pt x="485" y="351"/>
                  </a:cubicBezTo>
                  <a:cubicBezTo>
                    <a:pt x="482" y="355"/>
                    <a:pt x="479" y="360"/>
                    <a:pt x="475" y="365"/>
                  </a:cubicBezTo>
                  <a:cubicBezTo>
                    <a:pt x="480" y="390"/>
                    <a:pt x="469" y="425"/>
                    <a:pt x="425" y="438"/>
                  </a:cubicBezTo>
                  <a:cubicBezTo>
                    <a:pt x="422" y="443"/>
                    <a:pt x="418" y="447"/>
                    <a:pt x="415" y="452"/>
                  </a:cubicBezTo>
                  <a:cubicBezTo>
                    <a:pt x="416" y="452"/>
                    <a:pt x="418" y="452"/>
                    <a:pt x="420" y="452"/>
                  </a:cubicBezTo>
                  <a:lnTo>
                    <a:pt x="420" y="452"/>
                  </a:lnTo>
                  <a:close/>
                  <a:moveTo>
                    <a:pt x="299" y="552"/>
                  </a:moveTo>
                  <a:lnTo>
                    <a:pt x="299" y="552"/>
                  </a:lnTo>
                  <a:cubicBezTo>
                    <a:pt x="299" y="552"/>
                    <a:pt x="299" y="552"/>
                    <a:pt x="299" y="552"/>
                  </a:cubicBezTo>
                  <a:cubicBezTo>
                    <a:pt x="299" y="553"/>
                    <a:pt x="300" y="554"/>
                    <a:pt x="301" y="555"/>
                  </a:cubicBezTo>
                  <a:cubicBezTo>
                    <a:pt x="312" y="549"/>
                    <a:pt x="322" y="541"/>
                    <a:pt x="332" y="533"/>
                  </a:cubicBezTo>
                  <a:cubicBezTo>
                    <a:pt x="332" y="533"/>
                    <a:pt x="332" y="533"/>
                    <a:pt x="332" y="533"/>
                  </a:cubicBezTo>
                  <a:cubicBezTo>
                    <a:pt x="337" y="529"/>
                    <a:pt x="342" y="525"/>
                    <a:pt x="346" y="521"/>
                  </a:cubicBezTo>
                  <a:cubicBezTo>
                    <a:pt x="346" y="521"/>
                    <a:pt x="347" y="521"/>
                    <a:pt x="347" y="521"/>
                  </a:cubicBezTo>
                  <a:cubicBezTo>
                    <a:pt x="351" y="517"/>
                    <a:pt x="356" y="512"/>
                    <a:pt x="360" y="508"/>
                  </a:cubicBezTo>
                  <a:cubicBezTo>
                    <a:pt x="360" y="508"/>
                    <a:pt x="361" y="508"/>
                    <a:pt x="361" y="507"/>
                  </a:cubicBezTo>
                  <a:cubicBezTo>
                    <a:pt x="367" y="502"/>
                    <a:pt x="372" y="495"/>
                    <a:pt x="378" y="489"/>
                  </a:cubicBezTo>
                  <a:cubicBezTo>
                    <a:pt x="378" y="489"/>
                    <a:pt x="378" y="488"/>
                    <a:pt x="379" y="488"/>
                  </a:cubicBezTo>
                  <a:cubicBezTo>
                    <a:pt x="384" y="483"/>
                    <a:pt x="389" y="477"/>
                    <a:pt x="393" y="471"/>
                  </a:cubicBezTo>
                  <a:cubicBezTo>
                    <a:pt x="394" y="470"/>
                    <a:pt x="394" y="470"/>
                    <a:pt x="394" y="470"/>
                  </a:cubicBezTo>
                  <a:cubicBezTo>
                    <a:pt x="398" y="465"/>
                    <a:pt x="403" y="459"/>
                    <a:pt x="407" y="454"/>
                  </a:cubicBezTo>
                  <a:cubicBezTo>
                    <a:pt x="407" y="453"/>
                    <a:pt x="407" y="453"/>
                    <a:pt x="407" y="453"/>
                  </a:cubicBezTo>
                  <a:cubicBezTo>
                    <a:pt x="412" y="447"/>
                    <a:pt x="417" y="440"/>
                    <a:pt x="421" y="434"/>
                  </a:cubicBezTo>
                  <a:cubicBezTo>
                    <a:pt x="421" y="434"/>
                    <a:pt x="421" y="434"/>
                    <a:pt x="422" y="433"/>
                  </a:cubicBezTo>
                  <a:cubicBezTo>
                    <a:pt x="438" y="410"/>
                    <a:pt x="454" y="386"/>
                    <a:pt x="470" y="363"/>
                  </a:cubicBezTo>
                  <a:cubicBezTo>
                    <a:pt x="470" y="363"/>
                    <a:pt x="470" y="363"/>
                    <a:pt x="470" y="363"/>
                  </a:cubicBezTo>
                  <a:cubicBezTo>
                    <a:pt x="475" y="356"/>
                    <a:pt x="479" y="350"/>
                    <a:pt x="484" y="343"/>
                  </a:cubicBezTo>
                  <a:cubicBezTo>
                    <a:pt x="484" y="343"/>
                    <a:pt x="484" y="343"/>
                    <a:pt x="484" y="343"/>
                  </a:cubicBezTo>
                  <a:cubicBezTo>
                    <a:pt x="492" y="332"/>
                    <a:pt x="500" y="321"/>
                    <a:pt x="508" y="311"/>
                  </a:cubicBezTo>
                  <a:cubicBezTo>
                    <a:pt x="509" y="310"/>
                    <a:pt x="510" y="309"/>
                    <a:pt x="510" y="308"/>
                  </a:cubicBezTo>
                  <a:cubicBezTo>
                    <a:pt x="511" y="308"/>
                    <a:pt x="511" y="307"/>
                    <a:pt x="511" y="307"/>
                  </a:cubicBezTo>
                  <a:cubicBezTo>
                    <a:pt x="516" y="301"/>
                    <a:pt x="521" y="296"/>
                    <a:pt x="526" y="290"/>
                  </a:cubicBezTo>
                  <a:cubicBezTo>
                    <a:pt x="526" y="290"/>
                    <a:pt x="526" y="290"/>
                    <a:pt x="526" y="289"/>
                  </a:cubicBezTo>
                  <a:cubicBezTo>
                    <a:pt x="535" y="280"/>
                    <a:pt x="544" y="270"/>
                    <a:pt x="553" y="262"/>
                  </a:cubicBezTo>
                  <a:cubicBezTo>
                    <a:pt x="553" y="262"/>
                    <a:pt x="554" y="262"/>
                    <a:pt x="554" y="262"/>
                  </a:cubicBezTo>
                  <a:cubicBezTo>
                    <a:pt x="560" y="256"/>
                    <a:pt x="566" y="252"/>
                    <a:pt x="572" y="247"/>
                  </a:cubicBezTo>
                  <a:cubicBezTo>
                    <a:pt x="572" y="247"/>
                    <a:pt x="573" y="247"/>
                    <a:pt x="573" y="247"/>
                  </a:cubicBezTo>
                  <a:lnTo>
                    <a:pt x="574" y="246"/>
                  </a:lnTo>
                  <a:cubicBezTo>
                    <a:pt x="574" y="246"/>
                    <a:pt x="574" y="246"/>
                    <a:pt x="574" y="246"/>
                  </a:cubicBezTo>
                  <a:cubicBezTo>
                    <a:pt x="575" y="245"/>
                    <a:pt x="576" y="244"/>
                    <a:pt x="577" y="244"/>
                  </a:cubicBezTo>
                  <a:lnTo>
                    <a:pt x="571" y="228"/>
                  </a:lnTo>
                  <a:cubicBezTo>
                    <a:pt x="568" y="230"/>
                    <a:pt x="565" y="233"/>
                    <a:pt x="562" y="235"/>
                  </a:cubicBezTo>
                  <a:cubicBezTo>
                    <a:pt x="562" y="235"/>
                    <a:pt x="562" y="236"/>
                    <a:pt x="562" y="236"/>
                  </a:cubicBezTo>
                  <a:cubicBezTo>
                    <a:pt x="456" y="323"/>
                    <a:pt x="411" y="466"/>
                    <a:pt x="294" y="544"/>
                  </a:cubicBezTo>
                  <a:cubicBezTo>
                    <a:pt x="296" y="547"/>
                    <a:pt x="297" y="549"/>
                    <a:pt x="299" y="552"/>
                  </a:cubicBezTo>
                  <a:lnTo>
                    <a:pt x="299" y="552"/>
                  </a:lnTo>
                  <a:close/>
                  <a:moveTo>
                    <a:pt x="400" y="562"/>
                  </a:moveTo>
                  <a:lnTo>
                    <a:pt x="400" y="562"/>
                  </a:lnTo>
                  <a:cubicBezTo>
                    <a:pt x="400" y="562"/>
                    <a:pt x="400" y="562"/>
                    <a:pt x="400" y="562"/>
                  </a:cubicBezTo>
                  <a:cubicBezTo>
                    <a:pt x="402" y="563"/>
                    <a:pt x="405" y="563"/>
                    <a:pt x="407" y="563"/>
                  </a:cubicBezTo>
                  <a:cubicBezTo>
                    <a:pt x="414" y="563"/>
                    <a:pt x="421" y="561"/>
                    <a:pt x="426" y="556"/>
                  </a:cubicBezTo>
                  <a:cubicBezTo>
                    <a:pt x="426" y="556"/>
                    <a:pt x="426" y="556"/>
                    <a:pt x="426" y="556"/>
                  </a:cubicBezTo>
                  <a:cubicBezTo>
                    <a:pt x="433" y="551"/>
                    <a:pt x="437" y="543"/>
                    <a:pt x="437" y="534"/>
                  </a:cubicBezTo>
                  <a:cubicBezTo>
                    <a:pt x="437" y="529"/>
                    <a:pt x="436" y="525"/>
                    <a:pt x="434" y="522"/>
                  </a:cubicBezTo>
                  <a:cubicBezTo>
                    <a:pt x="434" y="521"/>
                    <a:pt x="434" y="521"/>
                    <a:pt x="434" y="521"/>
                  </a:cubicBezTo>
                  <a:cubicBezTo>
                    <a:pt x="429" y="511"/>
                    <a:pt x="419" y="505"/>
                    <a:pt x="407" y="505"/>
                  </a:cubicBezTo>
                  <a:cubicBezTo>
                    <a:pt x="406" y="505"/>
                    <a:pt x="404" y="505"/>
                    <a:pt x="403" y="505"/>
                  </a:cubicBezTo>
                  <a:lnTo>
                    <a:pt x="402" y="505"/>
                  </a:lnTo>
                  <a:cubicBezTo>
                    <a:pt x="397" y="506"/>
                    <a:pt x="392" y="508"/>
                    <a:pt x="388" y="512"/>
                  </a:cubicBezTo>
                  <a:lnTo>
                    <a:pt x="388" y="512"/>
                  </a:lnTo>
                  <a:cubicBezTo>
                    <a:pt x="382" y="517"/>
                    <a:pt x="378" y="525"/>
                    <a:pt x="378" y="534"/>
                  </a:cubicBezTo>
                  <a:cubicBezTo>
                    <a:pt x="378" y="547"/>
                    <a:pt x="387" y="559"/>
                    <a:pt x="400" y="562"/>
                  </a:cubicBezTo>
                  <a:lnTo>
                    <a:pt x="400" y="562"/>
                  </a:lnTo>
                  <a:close/>
                  <a:moveTo>
                    <a:pt x="324" y="668"/>
                  </a:moveTo>
                  <a:lnTo>
                    <a:pt x="324" y="668"/>
                  </a:lnTo>
                  <a:cubicBezTo>
                    <a:pt x="332" y="665"/>
                    <a:pt x="340" y="662"/>
                    <a:pt x="347" y="657"/>
                  </a:cubicBezTo>
                  <a:cubicBezTo>
                    <a:pt x="347" y="657"/>
                    <a:pt x="347" y="657"/>
                    <a:pt x="348" y="657"/>
                  </a:cubicBezTo>
                  <a:cubicBezTo>
                    <a:pt x="354" y="653"/>
                    <a:pt x="360" y="648"/>
                    <a:pt x="365" y="643"/>
                  </a:cubicBezTo>
                  <a:cubicBezTo>
                    <a:pt x="365" y="643"/>
                    <a:pt x="365" y="643"/>
                    <a:pt x="365" y="643"/>
                  </a:cubicBezTo>
                  <a:cubicBezTo>
                    <a:pt x="390" y="618"/>
                    <a:pt x="397" y="585"/>
                    <a:pt x="396" y="567"/>
                  </a:cubicBezTo>
                  <a:cubicBezTo>
                    <a:pt x="391" y="565"/>
                    <a:pt x="385" y="562"/>
                    <a:pt x="381" y="557"/>
                  </a:cubicBezTo>
                  <a:cubicBezTo>
                    <a:pt x="384" y="590"/>
                    <a:pt x="374" y="629"/>
                    <a:pt x="327" y="653"/>
                  </a:cubicBezTo>
                  <a:cubicBezTo>
                    <a:pt x="326" y="653"/>
                    <a:pt x="326" y="653"/>
                    <a:pt x="325" y="653"/>
                  </a:cubicBezTo>
                  <a:cubicBezTo>
                    <a:pt x="325" y="653"/>
                    <a:pt x="324" y="653"/>
                    <a:pt x="324" y="653"/>
                  </a:cubicBezTo>
                  <a:cubicBezTo>
                    <a:pt x="316" y="650"/>
                    <a:pt x="307" y="646"/>
                    <a:pt x="300" y="641"/>
                  </a:cubicBezTo>
                  <a:cubicBezTo>
                    <a:pt x="299" y="640"/>
                    <a:pt x="299" y="640"/>
                    <a:pt x="298" y="640"/>
                  </a:cubicBezTo>
                  <a:cubicBezTo>
                    <a:pt x="292" y="635"/>
                    <a:pt x="286" y="629"/>
                    <a:pt x="282" y="622"/>
                  </a:cubicBezTo>
                  <a:cubicBezTo>
                    <a:pt x="282" y="621"/>
                    <a:pt x="282" y="621"/>
                    <a:pt x="281" y="621"/>
                  </a:cubicBezTo>
                  <a:cubicBezTo>
                    <a:pt x="272" y="605"/>
                    <a:pt x="274" y="585"/>
                    <a:pt x="300" y="569"/>
                  </a:cubicBezTo>
                  <a:cubicBezTo>
                    <a:pt x="299" y="565"/>
                    <a:pt x="297" y="561"/>
                    <a:pt x="295" y="557"/>
                  </a:cubicBezTo>
                  <a:cubicBezTo>
                    <a:pt x="241" y="594"/>
                    <a:pt x="263" y="640"/>
                    <a:pt x="324" y="668"/>
                  </a:cubicBezTo>
                  <a:lnTo>
                    <a:pt x="324" y="668"/>
                  </a:lnTo>
                  <a:close/>
                  <a:moveTo>
                    <a:pt x="349" y="662"/>
                  </a:moveTo>
                  <a:lnTo>
                    <a:pt x="349" y="662"/>
                  </a:lnTo>
                  <a:cubicBezTo>
                    <a:pt x="344" y="666"/>
                    <a:pt x="338" y="669"/>
                    <a:pt x="331" y="672"/>
                  </a:cubicBezTo>
                  <a:cubicBezTo>
                    <a:pt x="363" y="685"/>
                    <a:pt x="405" y="694"/>
                    <a:pt x="449" y="693"/>
                  </a:cubicBezTo>
                  <a:cubicBezTo>
                    <a:pt x="423" y="683"/>
                    <a:pt x="374" y="667"/>
                    <a:pt x="349" y="662"/>
                  </a:cubicBezTo>
                  <a:lnTo>
                    <a:pt x="349" y="662"/>
                  </a:lnTo>
                  <a:close/>
                  <a:moveTo>
                    <a:pt x="368" y="648"/>
                  </a:moveTo>
                  <a:lnTo>
                    <a:pt x="368" y="648"/>
                  </a:lnTo>
                  <a:cubicBezTo>
                    <a:pt x="364" y="652"/>
                    <a:pt x="360" y="655"/>
                    <a:pt x="356" y="658"/>
                  </a:cubicBezTo>
                  <a:cubicBezTo>
                    <a:pt x="387" y="665"/>
                    <a:pt x="443" y="683"/>
                    <a:pt x="463" y="692"/>
                  </a:cubicBezTo>
                  <a:cubicBezTo>
                    <a:pt x="475" y="692"/>
                    <a:pt x="487" y="690"/>
                    <a:pt x="499" y="688"/>
                  </a:cubicBezTo>
                  <a:cubicBezTo>
                    <a:pt x="465" y="677"/>
                    <a:pt x="398" y="656"/>
                    <a:pt x="368" y="648"/>
                  </a:cubicBezTo>
                  <a:lnTo>
                    <a:pt x="368" y="648"/>
                  </a:lnTo>
                  <a:close/>
                  <a:moveTo>
                    <a:pt x="402" y="568"/>
                  </a:moveTo>
                  <a:lnTo>
                    <a:pt x="402" y="568"/>
                  </a:lnTo>
                  <a:cubicBezTo>
                    <a:pt x="402" y="587"/>
                    <a:pt x="395" y="619"/>
                    <a:pt x="372" y="644"/>
                  </a:cubicBezTo>
                  <a:cubicBezTo>
                    <a:pt x="407" y="652"/>
                    <a:pt x="482" y="676"/>
                    <a:pt x="510" y="686"/>
                  </a:cubicBezTo>
                  <a:cubicBezTo>
                    <a:pt x="514" y="685"/>
                    <a:pt x="518" y="684"/>
                    <a:pt x="521" y="683"/>
                  </a:cubicBezTo>
                  <a:cubicBezTo>
                    <a:pt x="517" y="661"/>
                    <a:pt x="517" y="629"/>
                    <a:pt x="528" y="594"/>
                  </a:cubicBezTo>
                  <a:cubicBezTo>
                    <a:pt x="497" y="592"/>
                    <a:pt x="461" y="582"/>
                    <a:pt x="428" y="562"/>
                  </a:cubicBezTo>
                  <a:cubicBezTo>
                    <a:pt x="422" y="566"/>
                    <a:pt x="415" y="569"/>
                    <a:pt x="407" y="569"/>
                  </a:cubicBezTo>
                  <a:cubicBezTo>
                    <a:pt x="405" y="569"/>
                    <a:pt x="404" y="569"/>
                    <a:pt x="402" y="568"/>
                  </a:cubicBezTo>
                  <a:lnTo>
                    <a:pt x="402" y="568"/>
                  </a:lnTo>
                  <a:close/>
                  <a:moveTo>
                    <a:pt x="402" y="492"/>
                  </a:moveTo>
                  <a:lnTo>
                    <a:pt x="402" y="492"/>
                  </a:lnTo>
                  <a:cubicBezTo>
                    <a:pt x="402" y="495"/>
                    <a:pt x="403" y="497"/>
                    <a:pt x="404" y="499"/>
                  </a:cubicBezTo>
                  <a:cubicBezTo>
                    <a:pt x="405" y="499"/>
                    <a:pt x="406" y="499"/>
                    <a:pt x="407" y="499"/>
                  </a:cubicBezTo>
                  <a:cubicBezTo>
                    <a:pt x="413" y="499"/>
                    <a:pt x="418" y="500"/>
                    <a:pt x="423" y="503"/>
                  </a:cubicBezTo>
                  <a:cubicBezTo>
                    <a:pt x="426" y="487"/>
                    <a:pt x="411" y="481"/>
                    <a:pt x="402" y="492"/>
                  </a:cubicBezTo>
                  <a:lnTo>
                    <a:pt x="402" y="492"/>
                  </a:lnTo>
                  <a:close/>
                  <a:moveTo>
                    <a:pt x="422" y="464"/>
                  </a:moveTo>
                  <a:lnTo>
                    <a:pt x="422" y="464"/>
                  </a:lnTo>
                  <a:cubicBezTo>
                    <a:pt x="447" y="470"/>
                    <a:pt x="455" y="502"/>
                    <a:pt x="440" y="521"/>
                  </a:cubicBezTo>
                  <a:cubicBezTo>
                    <a:pt x="441" y="525"/>
                    <a:pt x="442" y="529"/>
                    <a:pt x="442" y="534"/>
                  </a:cubicBezTo>
                  <a:cubicBezTo>
                    <a:pt x="442" y="543"/>
                    <a:pt x="438" y="552"/>
                    <a:pt x="432" y="558"/>
                  </a:cubicBezTo>
                  <a:cubicBezTo>
                    <a:pt x="481" y="588"/>
                    <a:pt x="536" y="593"/>
                    <a:pt x="572" y="586"/>
                  </a:cubicBezTo>
                  <a:cubicBezTo>
                    <a:pt x="610" y="578"/>
                    <a:pt x="623" y="557"/>
                    <a:pt x="600" y="536"/>
                  </a:cubicBezTo>
                  <a:cubicBezTo>
                    <a:pt x="595" y="532"/>
                    <a:pt x="607" y="521"/>
                    <a:pt x="615" y="520"/>
                  </a:cubicBezTo>
                  <a:cubicBezTo>
                    <a:pt x="616" y="515"/>
                    <a:pt x="614" y="511"/>
                    <a:pt x="609" y="509"/>
                  </a:cubicBezTo>
                  <a:cubicBezTo>
                    <a:pt x="598" y="508"/>
                    <a:pt x="579" y="514"/>
                    <a:pt x="566" y="517"/>
                  </a:cubicBezTo>
                  <a:cubicBezTo>
                    <a:pt x="566" y="519"/>
                    <a:pt x="562" y="520"/>
                    <a:pt x="561" y="517"/>
                  </a:cubicBezTo>
                  <a:cubicBezTo>
                    <a:pt x="560" y="513"/>
                    <a:pt x="563" y="507"/>
                    <a:pt x="564" y="505"/>
                  </a:cubicBezTo>
                  <a:cubicBezTo>
                    <a:pt x="566" y="501"/>
                    <a:pt x="570" y="504"/>
                    <a:pt x="569" y="507"/>
                  </a:cubicBezTo>
                  <a:cubicBezTo>
                    <a:pt x="568" y="508"/>
                    <a:pt x="568" y="509"/>
                    <a:pt x="567" y="511"/>
                  </a:cubicBezTo>
                  <a:cubicBezTo>
                    <a:pt x="580" y="508"/>
                    <a:pt x="597" y="502"/>
                    <a:pt x="609" y="503"/>
                  </a:cubicBezTo>
                  <a:cubicBezTo>
                    <a:pt x="612" y="501"/>
                    <a:pt x="620" y="495"/>
                    <a:pt x="619" y="491"/>
                  </a:cubicBezTo>
                  <a:cubicBezTo>
                    <a:pt x="618" y="490"/>
                    <a:pt x="617" y="489"/>
                    <a:pt x="616" y="487"/>
                  </a:cubicBezTo>
                  <a:cubicBezTo>
                    <a:pt x="610" y="479"/>
                    <a:pt x="612" y="473"/>
                    <a:pt x="618" y="467"/>
                  </a:cubicBezTo>
                  <a:cubicBezTo>
                    <a:pt x="608" y="466"/>
                    <a:pt x="596" y="467"/>
                    <a:pt x="590" y="474"/>
                  </a:cubicBezTo>
                  <a:cubicBezTo>
                    <a:pt x="586" y="479"/>
                    <a:pt x="579" y="467"/>
                    <a:pt x="579" y="466"/>
                  </a:cubicBezTo>
                  <a:cubicBezTo>
                    <a:pt x="576" y="460"/>
                    <a:pt x="576" y="452"/>
                    <a:pt x="586" y="443"/>
                  </a:cubicBezTo>
                  <a:cubicBezTo>
                    <a:pt x="588" y="440"/>
                    <a:pt x="592" y="445"/>
                    <a:pt x="590" y="447"/>
                  </a:cubicBezTo>
                  <a:cubicBezTo>
                    <a:pt x="582" y="454"/>
                    <a:pt x="580" y="461"/>
                    <a:pt x="587" y="468"/>
                  </a:cubicBezTo>
                  <a:lnTo>
                    <a:pt x="588" y="469"/>
                  </a:lnTo>
                  <a:cubicBezTo>
                    <a:pt x="598" y="461"/>
                    <a:pt x="612" y="460"/>
                    <a:pt x="624" y="463"/>
                  </a:cubicBezTo>
                  <a:lnTo>
                    <a:pt x="624" y="463"/>
                  </a:lnTo>
                  <a:lnTo>
                    <a:pt x="624" y="463"/>
                  </a:lnTo>
                  <a:cubicBezTo>
                    <a:pt x="645" y="461"/>
                    <a:pt x="644" y="453"/>
                    <a:pt x="638" y="437"/>
                  </a:cubicBezTo>
                  <a:cubicBezTo>
                    <a:pt x="636" y="431"/>
                    <a:pt x="633" y="424"/>
                    <a:pt x="630" y="415"/>
                  </a:cubicBezTo>
                  <a:cubicBezTo>
                    <a:pt x="625" y="404"/>
                    <a:pt x="617" y="379"/>
                    <a:pt x="608" y="353"/>
                  </a:cubicBezTo>
                  <a:cubicBezTo>
                    <a:pt x="584" y="343"/>
                    <a:pt x="549" y="349"/>
                    <a:pt x="523" y="361"/>
                  </a:cubicBezTo>
                  <a:cubicBezTo>
                    <a:pt x="516" y="371"/>
                    <a:pt x="507" y="380"/>
                    <a:pt x="493" y="389"/>
                  </a:cubicBezTo>
                  <a:cubicBezTo>
                    <a:pt x="487" y="426"/>
                    <a:pt x="457" y="453"/>
                    <a:pt x="423" y="457"/>
                  </a:cubicBezTo>
                  <a:lnTo>
                    <a:pt x="422" y="464"/>
                  </a:lnTo>
                  <a:lnTo>
                    <a:pt x="422" y="464"/>
                  </a:lnTo>
                  <a:close/>
                  <a:moveTo>
                    <a:pt x="416" y="463"/>
                  </a:moveTo>
                  <a:lnTo>
                    <a:pt x="416" y="463"/>
                  </a:lnTo>
                  <a:lnTo>
                    <a:pt x="417" y="458"/>
                  </a:lnTo>
                  <a:cubicBezTo>
                    <a:pt x="415" y="458"/>
                    <a:pt x="413" y="458"/>
                    <a:pt x="411" y="458"/>
                  </a:cubicBezTo>
                  <a:cubicBezTo>
                    <a:pt x="407" y="463"/>
                    <a:pt x="403" y="468"/>
                    <a:pt x="399" y="473"/>
                  </a:cubicBezTo>
                  <a:cubicBezTo>
                    <a:pt x="399" y="477"/>
                    <a:pt x="399" y="482"/>
                    <a:pt x="400" y="485"/>
                  </a:cubicBezTo>
                  <a:cubicBezTo>
                    <a:pt x="412" y="476"/>
                    <a:pt x="435" y="482"/>
                    <a:pt x="428" y="506"/>
                  </a:cubicBezTo>
                  <a:cubicBezTo>
                    <a:pt x="431" y="508"/>
                    <a:pt x="434" y="511"/>
                    <a:pt x="437" y="515"/>
                  </a:cubicBezTo>
                  <a:cubicBezTo>
                    <a:pt x="449" y="498"/>
                    <a:pt x="439" y="469"/>
                    <a:pt x="414" y="469"/>
                  </a:cubicBezTo>
                  <a:cubicBezTo>
                    <a:pt x="411" y="468"/>
                    <a:pt x="411" y="463"/>
                    <a:pt x="415" y="463"/>
                  </a:cubicBezTo>
                  <a:cubicBezTo>
                    <a:pt x="415" y="463"/>
                    <a:pt x="416" y="463"/>
                    <a:pt x="416" y="463"/>
                  </a:cubicBezTo>
                  <a:lnTo>
                    <a:pt x="416" y="463"/>
                  </a:lnTo>
                  <a:close/>
                  <a:moveTo>
                    <a:pt x="514" y="262"/>
                  </a:moveTo>
                  <a:lnTo>
                    <a:pt x="514" y="262"/>
                  </a:lnTo>
                  <a:cubicBezTo>
                    <a:pt x="514" y="265"/>
                    <a:pt x="511" y="267"/>
                    <a:pt x="509" y="267"/>
                  </a:cubicBezTo>
                  <a:cubicBezTo>
                    <a:pt x="506" y="267"/>
                    <a:pt x="503" y="265"/>
                    <a:pt x="503" y="262"/>
                  </a:cubicBezTo>
                  <a:cubicBezTo>
                    <a:pt x="503" y="259"/>
                    <a:pt x="506" y="257"/>
                    <a:pt x="509" y="257"/>
                  </a:cubicBezTo>
                  <a:cubicBezTo>
                    <a:pt x="511" y="257"/>
                    <a:pt x="514" y="259"/>
                    <a:pt x="514" y="262"/>
                  </a:cubicBezTo>
                  <a:lnTo>
                    <a:pt x="514" y="262"/>
                  </a:lnTo>
                  <a:close/>
                  <a:moveTo>
                    <a:pt x="529" y="244"/>
                  </a:moveTo>
                  <a:lnTo>
                    <a:pt x="529" y="244"/>
                  </a:lnTo>
                  <a:cubicBezTo>
                    <a:pt x="529" y="248"/>
                    <a:pt x="526" y="250"/>
                    <a:pt x="523" y="250"/>
                  </a:cubicBezTo>
                  <a:cubicBezTo>
                    <a:pt x="520" y="250"/>
                    <a:pt x="517" y="248"/>
                    <a:pt x="517" y="244"/>
                  </a:cubicBezTo>
                  <a:cubicBezTo>
                    <a:pt x="517" y="241"/>
                    <a:pt x="520" y="239"/>
                    <a:pt x="523" y="239"/>
                  </a:cubicBezTo>
                  <a:cubicBezTo>
                    <a:pt x="526" y="239"/>
                    <a:pt x="529" y="241"/>
                    <a:pt x="529" y="244"/>
                  </a:cubicBezTo>
                  <a:lnTo>
                    <a:pt x="529" y="244"/>
                  </a:lnTo>
                  <a:close/>
                  <a:moveTo>
                    <a:pt x="499" y="280"/>
                  </a:moveTo>
                  <a:lnTo>
                    <a:pt x="499" y="280"/>
                  </a:lnTo>
                  <a:cubicBezTo>
                    <a:pt x="499" y="283"/>
                    <a:pt x="497" y="285"/>
                    <a:pt x="495" y="285"/>
                  </a:cubicBezTo>
                  <a:cubicBezTo>
                    <a:pt x="492" y="285"/>
                    <a:pt x="490" y="283"/>
                    <a:pt x="490" y="280"/>
                  </a:cubicBezTo>
                  <a:cubicBezTo>
                    <a:pt x="490" y="278"/>
                    <a:pt x="492" y="276"/>
                    <a:pt x="495" y="276"/>
                  </a:cubicBezTo>
                  <a:cubicBezTo>
                    <a:pt x="497" y="276"/>
                    <a:pt x="499" y="278"/>
                    <a:pt x="499" y="280"/>
                  </a:cubicBezTo>
                  <a:lnTo>
                    <a:pt x="499" y="280"/>
                  </a:lnTo>
                  <a:close/>
                  <a:moveTo>
                    <a:pt x="339" y="230"/>
                  </a:moveTo>
                  <a:lnTo>
                    <a:pt x="339" y="230"/>
                  </a:lnTo>
                  <a:cubicBezTo>
                    <a:pt x="339" y="233"/>
                    <a:pt x="336" y="236"/>
                    <a:pt x="333" y="236"/>
                  </a:cubicBezTo>
                  <a:cubicBezTo>
                    <a:pt x="330" y="236"/>
                    <a:pt x="328" y="233"/>
                    <a:pt x="328" y="230"/>
                  </a:cubicBezTo>
                  <a:cubicBezTo>
                    <a:pt x="328" y="227"/>
                    <a:pt x="330" y="224"/>
                    <a:pt x="333" y="224"/>
                  </a:cubicBezTo>
                  <a:cubicBezTo>
                    <a:pt x="336" y="224"/>
                    <a:pt x="339" y="227"/>
                    <a:pt x="339" y="230"/>
                  </a:cubicBezTo>
                  <a:lnTo>
                    <a:pt x="339" y="230"/>
                  </a:lnTo>
                  <a:close/>
                  <a:moveTo>
                    <a:pt x="407" y="544"/>
                  </a:moveTo>
                  <a:lnTo>
                    <a:pt x="407" y="544"/>
                  </a:lnTo>
                  <a:cubicBezTo>
                    <a:pt x="413" y="544"/>
                    <a:pt x="417" y="539"/>
                    <a:pt x="417" y="534"/>
                  </a:cubicBezTo>
                  <a:cubicBezTo>
                    <a:pt x="417" y="528"/>
                    <a:pt x="413" y="524"/>
                    <a:pt x="407" y="524"/>
                  </a:cubicBezTo>
                  <a:cubicBezTo>
                    <a:pt x="402" y="524"/>
                    <a:pt x="397" y="528"/>
                    <a:pt x="397" y="534"/>
                  </a:cubicBezTo>
                  <a:cubicBezTo>
                    <a:pt x="397" y="539"/>
                    <a:pt x="402" y="544"/>
                    <a:pt x="407" y="544"/>
                  </a:cubicBezTo>
                  <a:lnTo>
                    <a:pt x="407" y="544"/>
                  </a:lnTo>
                  <a:close/>
                  <a:moveTo>
                    <a:pt x="407" y="550"/>
                  </a:moveTo>
                  <a:lnTo>
                    <a:pt x="407" y="550"/>
                  </a:lnTo>
                  <a:cubicBezTo>
                    <a:pt x="399" y="550"/>
                    <a:pt x="392" y="542"/>
                    <a:pt x="392" y="534"/>
                  </a:cubicBezTo>
                  <a:cubicBezTo>
                    <a:pt x="392" y="525"/>
                    <a:pt x="399" y="518"/>
                    <a:pt x="407" y="518"/>
                  </a:cubicBezTo>
                  <a:cubicBezTo>
                    <a:pt x="416" y="518"/>
                    <a:pt x="423" y="525"/>
                    <a:pt x="423" y="534"/>
                  </a:cubicBezTo>
                  <a:cubicBezTo>
                    <a:pt x="423" y="542"/>
                    <a:pt x="416" y="550"/>
                    <a:pt x="407" y="550"/>
                  </a:cubicBezTo>
                  <a:lnTo>
                    <a:pt x="407" y="550"/>
                  </a:lnTo>
                  <a:close/>
                  <a:moveTo>
                    <a:pt x="624" y="463"/>
                  </a:moveTo>
                  <a:lnTo>
                    <a:pt x="624" y="463"/>
                  </a:lnTo>
                  <a:cubicBezTo>
                    <a:pt x="624" y="463"/>
                    <a:pt x="624" y="463"/>
                    <a:pt x="624" y="463"/>
                  </a:cubicBezTo>
                  <a:lnTo>
                    <a:pt x="624" y="463"/>
                  </a:lnTo>
                  <a:lnTo>
                    <a:pt x="624" y="463"/>
                  </a:lnTo>
                  <a:lnTo>
                    <a:pt x="624" y="463"/>
                  </a:lnTo>
                  <a:close/>
                  <a:moveTo>
                    <a:pt x="541" y="399"/>
                  </a:moveTo>
                  <a:lnTo>
                    <a:pt x="541" y="399"/>
                  </a:lnTo>
                  <a:cubicBezTo>
                    <a:pt x="539" y="395"/>
                    <a:pt x="539" y="389"/>
                    <a:pt x="539" y="383"/>
                  </a:cubicBezTo>
                  <a:cubicBezTo>
                    <a:pt x="531" y="385"/>
                    <a:pt x="523" y="389"/>
                    <a:pt x="516" y="395"/>
                  </a:cubicBezTo>
                  <a:cubicBezTo>
                    <a:pt x="518" y="395"/>
                    <a:pt x="522" y="397"/>
                    <a:pt x="527" y="398"/>
                  </a:cubicBezTo>
                  <a:cubicBezTo>
                    <a:pt x="531" y="398"/>
                    <a:pt x="536" y="399"/>
                    <a:pt x="541" y="399"/>
                  </a:cubicBezTo>
                  <a:lnTo>
                    <a:pt x="541" y="399"/>
                  </a:lnTo>
                  <a:close/>
                  <a:moveTo>
                    <a:pt x="545" y="381"/>
                  </a:moveTo>
                  <a:lnTo>
                    <a:pt x="545" y="381"/>
                  </a:lnTo>
                  <a:cubicBezTo>
                    <a:pt x="544" y="389"/>
                    <a:pt x="545" y="395"/>
                    <a:pt x="547" y="400"/>
                  </a:cubicBezTo>
                  <a:cubicBezTo>
                    <a:pt x="551" y="400"/>
                    <a:pt x="554" y="399"/>
                    <a:pt x="558" y="399"/>
                  </a:cubicBezTo>
                  <a:cubicBezTo>
                    <a:pt x="556" y="397"/>
                    <a:pt x="555" y="393"/>
                    <a:pt x="555" y="389"/>
                  </a:cubicBezTo>
                  <a:cubicBezTo>
                    <a:pt x="555" y="386"/>
                    <a:pt x="555" y="382"/>
                    <a:pt x="556" y="379"/>
                  </a:cubicBezTo>
                  <a:cubicBezTo>
                    <a:pt x="553" y="380"/>
                    <a:pt x="549" y="380"/>
                    <a:pt x="545" y="381"/>
                  </a:cubicBezTo>
                  <a:lnTo>
                    <a:pt x="545" y="381"/>
                  </a:lnTo>
                  <a:close/>
                  <a:moveTo>
                    <a:pt x="569" y="373"/>
                  </a:moveTo>
                  <a:lnTo>
                    <a:pt x="569" y="373"/>
                  </a:lnTo>
                  <a:cubicBezTo>
                    <a:pt x="572" y="373"/>
                    <a:pt x="576" y="372"/>
                    <a:pt x="579" y="373"/>
                  </a:cubicBezTo>
                  <a:cubicBezTo>
                    <a:pt x="581" y="373"/>
                    <a:pt x="582" y="375"/>
                    <a:pt x="582" y="376"/>
                  </a:cubicBezTo>
                  <a:cubicBezTo>
                    <a:pt x="582" y="379"/>
                    <a:pt x="577" y="381"/>
                    <a:pt x="574" y="382"/>
                  </a:cubicBezTo>
                  <a:cubicBezTo>
                    <a:pt x="574" y="384"/>
                    <a:pt x="575" y="386"/>
                    <a:pt x="575" y="387"/>
                  </a:cubicBezTo>
                  <a:cubicBezTo>
                    <a:pt x="576" y="395"/>
                    <a:pt x="572" y="402"/>
                    <a:pt x="567" y="404"/>
                  </a:cubicBezTo>
                  <a:cubicBezTo>
                    <a:pt x="567" y="404"/>
                    <a:pt x="567" y="404"/>
                    <a:pt x="567" y="404"/>
                  </a:cubicBezTo>
                  <a:cubicBezTo>
                    <a:pt x="560" y="405"/>
                    <a:pt x="553" y="405"/>
                    <a:pt x="546" y="405"/>
                  </a:cubicBezTo>
                  <a:cubicBezTo>
                    <a:pt x="545" y="405"/>
                    <a:pt x="545" y="405"/>
                    <a:pt x="544" y="405"/>
                  </a:cubicBezTo>
                  <a:cubicBezTo>
                    <a:pt x="533" y="405"/>
                    <a:pt x="521" y="403"/>
                    <a:pt x="511" y="399"/>
                  </a:cubicBezTo>
                  <a:cubicBezTo>
                    <a:pt x="511" y="399"/>
                    <a:pt x="511" y="399"/>
                    <a:pt x="511" y="399"/>
                  </a:cubicBezTo>
                  <a:cubicBezTo>
                    <a:pt x="508" y="402"/>
                    <a:pt x="504" y="399"/>
                    <a:pt x="506" y="396"/>
                  </a:cubicBezTo>
                  <a:cubicBezTo>
                    <a:pt x="506" y="396"/>
                    <a:pt x="507" y="395"/>
                    <a:pt x="508" y="394"/>
                  </a:cubicBezTo>
                  <a:cubicBezTo>
                    <a:pt x="508" y="394"/>
                    <a:pt x="509" y="393"/>
                    <a:pt x="509" y="393"/>
                  </a:cubicBezTo>
                  <a:cubicBezTo>
                    <a:pt x="515" y="387"/>
                    <a:pt x="534" y="373"/>
                    <a:pt x="569" y="373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019F0C27-B9AD-9598-6A47-3085A7D4B43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499350" y="325438"/>
              <a:ext cx="525463" cy="576262"/>
            </a:xfrm>
            <a:custGeom>
              <a:avLst/>
              <a:gdLst>
                <a:gd name="T0" fmla="*/ 524 w 647"/>
                <a:gd name="T1" fmla="*/ 663 h 701"/>
                <a:gd name="T2" fmla="*/ 555 w 647"/>
                <a:gd name="T3" fmla="*/ 673 h 701"/>
                <a:gd name="T4" fmla="*/ 563 w 647"/>
                <a:gd name="T5" fmla="*/ 670 h 701"/>
                <a:gd name="T6" fmla="*/ 524 w 647"/>
                <a:gd name="T7" fmla="*/ 657 h 701"/>
                <a:gd name="T8" fmla="*/ 564 w 647"/>
                <a:gd name="T9" fmla="*/ 676 h 701"/>
                <a:gd name="T10" fmla="*/ 510 w 647"/>
                <a:gd name="T11" fmla="*/ 692 h 701"/>
                <a:gd name="T12" fmla="*/ 324 w 647"/>
                <a:gd name="T13" fmla="*/ 675 h 701"/>
                <a:gd name="T14" fmla="*/ 293 w 647"/>
                <a:gd name="T15" fmla="*/ 552 h 701"/>
                <a:gd name="T16" fmla="*/ 265 w 647"/>
                <a:gd name="T17" fmla="*/ 544 h 701"/>
                <a:gd name="T18" fmla="*/ 217 w 647"/>
                <a:gd name="T19" fmla="*/ 599 h 701"/>
                <a:gd name="T20" fmla="*/ 501 w 647"/>
                <a:gd name="T21" fmla="*/ 186 h 701"/>
                <a:gd name="T22" fmla="*/ 510 w 647"/>
                <a:gd name="T23" fmla="*/ 202 h 701"/>
                <a:gd name="T24" fmla="*/ 554 w 647"/>
                <a:gd name="T25" fmla="*/ 163 h 701"/>
                <a:gd name="T26" fmla="*/ 583 w 647"/>
                <a:gd name="T27" fmla="*/ 244 h 701"/>
                <a:gd name="T28" fmla="*/ 579 w 647"/>
                <a:gd name="T29" fmla="*/ 249 h 701"/>
                <a:gd name="T30" fmla="*/ 625 w 647"/>
                <a:gd name="T31" fmla="*/ 468 h 701"/>
                <a:gd name="T32" fmla="*/ 617 w 647"/>
                <a:gd name="T33" fmla="*/ 526 h 701"/>
                <a:gd name="T34" fmla="*/ 534 w 647"/>
                <a:gd name="T35" fmla="*/ 594 h 701"/>
                <a:gd name="T36" fmla="*/ 586 w 647"/>
                <a:gd name="T37" fmla="*/ 661 h 701"/>
                <a:gd name="T38" fmla="*/ 586 w 647"/>
                <a:gd name="T39" fmla="*/ 666 h 701"/>
                <a:gd name="T40" fmla="*/ 564 w 647"/>
                <a:gd name="T41" fmla="*/ 676 h 701"/>
                <a:gd name="T42" fmla="*/ 306 w 647"/>
                <a:gd name="T43" fmla="*/ 571 h 701"/>
                <a:gd name="T44" fmla="*/ 303 w 647"/>
                <a:gd name="T45" fmla="*/ 560 h 701"/>
                <a:gd name="T46" fmla="*/ 302 w 647"/>
                <a:gd name="T47" fmla="*/ 575 h 701"/>
                <a:gd name="T48" fmla="*/ 303 w 647"/>
                <a:gd name="T49" fmla="*/ 596 h 701"/>
                <a:gd name="T50" fmla="*/ 283 w 647"/>
                <a:gd name="T51" fmla="*/ 607 h 701"/>
                <a:gd name="T52" fmla="*/ 333 w 647"/>
                <a:gd name="T53" fmla="*/ 540 h 701"/>
                <a:gd name="T54" fmla="*/ 283 w 647"/>
                <a:gd name="T55" fmla="*/ 607 h 701"/>
                <a:gd name="T56" fmla="*/ 301 w 647"/>
                <a:gd name="T57" fmla="*/ 635 h 701"/>
                <a:gd name="T58" fmla="*/ 289 w 647"/>
                <a:gd name="T59" fmla="*/ 623 h 701"/>
                <a:gd name="T60" fmla="*/ 307 w 647"/>
                <a:gd name="T61" fmla="*/ 639 h 701"/>
                <a:gd name="T62" fmla="*/ 352 w 647"/>
                <a:gd name="T63" fmla="*/ 524 h 701"/>
                <a:gd name="T64" fmla="*/ 527 w 647"/>
                <a:gd name="T65" fmla="*/ 353 h 701"/>
                <a:gd name="T66" fmla="*/ 578 w 647"/>
                <a:gd name="T67" fmla="*/ 264 h 701"/>
                <a:gd name="T68" fmla="*/ 527 w 647"/>
                <a:gd name="T69" fmla="*/ 353 h 701"/>
                <a:gd name="T70" fmla="*/ 519 w 647"/>
                <a:gd name="T71" fmla="*/ 356 h 701"/>
                <a:gd name="T72" fmla="*/ 528 w 647"/>
                <a:gd name="T73" fmla="*/ 314 h 701"/>
                <a:gd name="T74" fmla="*/ 516 w 647"/>
                <a:gd name="T75" fmla="*/ 310 h 701"/>
                <a:gd name="T76" fmla="*/ 518 w 647"/>
                <a:gd name="T77" fmla="*/ 357 h 701"/>
                <a:gd name="T78" fmla="*/ 374 w 647"/>
                <a:gd name="T79" fmla="*/ 525 h 701"/>
                <a:gd name="T80" fmla="*/ 366 w 647"/>
                <a:gd name="T81" fmla="*/ 510 h 701"/>
                <a:gd name="T82" fmla="*/ 387 w 647"/>
                <a:gd name="T83" fmla="*/ 505 h 701"/>
                <a:gd name="T84" fmla="*/ 394 w 647"/>
                <a:gd name="T85" fmla="*/ 479 h 701"/>
                <a:gd name="T86" fmla="*/ 387 w 647"/>
                <a:gd name="T87" fmla="*/ 505 h 701"/>
                <a:gd name="T88" fmla="*/ 258 w 647"/>
                <a:gd name="T89" fmla="*/ 506 h 701"/>
                <a:gd name="T90" fmla="*/ 226 w 647"/>
                <a:gd name="T91" fmla="*/ 406 h 701"/>
                <a:gd name="T92" fmla="*/ 228 w 647"/>
                <a:gd name="T93" fmla="*/ 363 h 701"/>
                <a:gd name="T94" fmla="*/ 231 w 647"/>
                <a:gd name="T95" fmla="*/ 349 h 701"/>
                <a:gd name="T96" fmla="*/ 310 w 647"/>
                <a:gd name="T97" fmla="*/ 227 h 701"/>
                <a:gd name="T98" fmla="*/ 358 w 647"/>
                <a:gd name="T99" fmla="*/ 200 h 701"/>
                <a:gd name="T100" fmla="*/ 462 w 647"/>
                <a:gd name="T101" fmla="*/ 190 h 701"/>
                <a:gd name="T102" fmla="*/ 476 w 647"/>
                <a:gd name="T103" fmla="*/ 180 h 701"/>
                <a:gd name="T104" fmla="*/ 269 w 647"/>
                <a:gd name="T105" fmla="*/ 246 h 701"/>
                <a:gd name="T106" fmla="*/ 245 w 647"/>
                <a:gd name="T107" fmla="*/ 277 h 701"/>
                <a:gd name="T108" fmla="*/ 217 w 647"/>
                <a:gd name="T109" fmla="*/ 345 h 701"/>
                <a:gd name="T110" fmla="*/ 253 w 647"/>
                <a:gd name="T111" fmla="*/ 527 h 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647" h="701">
                  <a:moveTo>
                    <a:pt x="555" y="673"/>
                  </a:moveTo>
                  <a:lnTo>
                    <a:pt x="555" y="673"/>
                  </a:lnTo>
                  <a:cubicBezTo>
                    <a:pt x="549" y="670"/>
                    <a:pt x="537" y="667"/>
                    <a:pt x="524" y="663"/>
                  </a:cubicBezTo>
                  <a:cubicBezTo>
                    <a:pt x="525" y="670"/>
                    <a:pt x="526" y="677"/>
                    <a:pt x="527" y="682"/>
                  </a:cubicBezTo>
                  <a:cubicBezTo>
                    <a:pt x="536" y="680"/>
                    <a:pt x="546" y="677"/>
                    <a:pt x="555" y="673"/>
                  </a:cubicBezTo>
                  <a:lnTo>
                    <a:pt x="555" y="673"/>
                  </a:lnTo>
                  <a:close/>
                  <a:moveTo>
                    <a:pt x="524" y="657"/>
                  </a:moveTo>
                  <a:lnTo>
                    <a:pt x="524" y="657"/>
                  </a:lnTo>
                  <a:cubicBezTo>
                    <a:pt x="539" y="662"/>
                    <a:pt x="556" y="666"/>
                    <a:pt x="563" y="670"/>
                  </a:cubicBezTo>
                  <a:cubicBezTo>
                    <a:pt x="568" y="668"/>
                    <a:pt x="574" y="666"/>
                    <a:pt x="579" y="663"/>
                  </a:cubicBezTo>
                  <a:cubicBezTo>
                    <a:pt x="569" y="658"/>
                    <a:pt x="546" y="651"/>
                    <a:pt x="524" y="645"/>
                  </a:cubicBezTo>
                  <a:cubicBezTo>
                    <a:pt x="524" y="649"/>
                    <a:pt x="524" y="653"/>
                    <a:pt x="524" y="657"/>
                  </a:cubicBezTo>
                  <a:lnTo>
                    <a:pt x="524" y="657"/>
                  </a:lnTo>
                  <a:close/>
                  <a:moveTo>
                    <a:pt x="564" y="676"/>
                  </a:moveTo>
                  <a:lnTo>
                    <a:pt x="564" y="676"/>
                  </a:lnTo>
                  <a:cubicBezTo>
                    <a:pt x="563" y="676"/>
                    <a:pt x="563" y="676"/>
                    <a:pt x="563" y="676"/>
                  </a:cubicBezTo>
                  <a:cubicBezTo>
                    <a:pt x="546" y="683"/>
                    <a:pt x="528" y="688"/>
                    <a:pt x="511" y="692"/>
                  </a:cubicBezTo>
                  <a:cubicBezTo>
                    <a:pt x="511" y="692"/>
                    <a:pt x="510" y="692"/>
                    <a:pt x="510" y="692"/>
                  </a:cubicBezTo>
                  <a:cubicBezTo>
                    <a:pt x="494" y="695"/>
                    <a:pt x="478" y="697"/>
                    <a:pt x="463" y="698"/>
                  </a:cubicBezTo>
                  <a:cubicBezTo>
                    <a:pt x="462" y="698"/>
                    <a:pt x="462" y="698"/>
                    <a:pt x="462" y="698"/>
                  </a:cubicBezTo>
                  <a:cubicBezTo>
                    <a:pt x="410" y="701"/>
                    <a:pt x="361" y="691"/>
                    <a:pt x="324" y="675"/>
                  </a:cubicBezTo>
                  <a:lnTo>
                    <a:pt x="323" y="674"/>
                  </a:lnTo>
                  <a:cubicBezTo>
                    <a:pt x="323" y="674"/>
                    <a:pt x="322" y="674"/>
                    <a:pt x="322" y="674"/>
                  </a:cubicBezTo>
                  <a:cubicBezTo>
                    <a:pt x="260" y="645"/>
                    <a:pt x="232" y="594"/>
                    <a:pt x="293" y="552"/>
                  </a:cubicBezTo>
                  <a:cubicBezTo>
                    <a:pt x="286" y="542"/>
                    <a:pt x="278" y="532"/>
                    <a:pt x="270" y="522"/>
                  </a:cubicBezTo>
                  <a:cubicBezTo>
                    <a:pt x="267" y="518"/>
                    <a:pt x="265" y="515"/>
                    <a:pt x="262" y="511"/>
                  </a:cubicBezTo>
                  <a:cubicBezTo>
                    <a:pt x="257" y="524"/>
                    <a:pt x="257" y="532"/>
                    <a:pt x="265" y="544"/>
                  </a:cubicBezTo>
                  <a:cubicBezTo>
                    <a:pt x="266" y="545"/>
                    <a:pt x="265" y="546"/>
                    <a:pt x="265" y="547"/>
                  </a:cubicBezTo>
                  <a:lnTo>
                    <a:pt x="221" y="599"/>
                  </a:lnTo>
                  <a:cubicBezTo>
                    <a:pt x="220" y="601"/>
                    <a:pt x="218" y="601"/>
                    <a:pt x="217" y="599"/>
                  </a:cubicBezTo>
                  <a:cubicBezTo>
                    <a:pt x="0" y="361"/>
                    <a:pt x="247" y="0"/>
                    <a:pt x="546" y="104"/>
                  </a:cubicBezTo>
                  <a:cubicBezTo>
                    <a:pt x="548" y="105"/>
                    <a:pt x="549" y="106"/>
                    <a:pt x="548" y="108"/>
                  </a:cubicBezTo>
                  <a:lnTo>
                    <a:pt x="501" y="186"/>
                  </a:lnTo>
                  <a:cubicBezTo>
                    <a:pt x="500" y="187"/>
                    <a:pt x="499" y="188"/>
                    <a:pt x="498" y="187"/>
                  </a:cubicBezTo>
                  <a:cubicBezTo>
                    <a:pt x="483" y="185"/>
                    <a:pt x="474" y="186"/>
                    <a:pt x="468" y="192"/>
                  </a:cubicBezTo>
                  <a:cubicBezTo>
                    <a:pt x="482" y="194"/>
                    <a:pt x="496" y="197"/>
                    <a:pt x="510" y="202"/>
                  </a:cubicBezTo>
                  <a:cubicBezTo>
                    <a:pt x="523" y="188"/>
                    <a:pt x="536" y="175"/>
                    <a:pt x="551" y="163"/>
                  </a:cubicBezTo>
                  <a:cubicBezTo>
                    <a:pt x="551" y="163"/>
                    <a:pt x="551" y="163"/>
                    <a:pt x="552" y="163"/>
                  </a:cubicBezTo>
                  <a:cubicBezTo>
                    <a:pt x="552" y="162"/>
                    <a:pt x="553" y="162"/>
                    <a:pt x="554" y="163"/>
                  </a:cubicBezTo>
                  <a:cubicBezTo>
                    <a:pt x="555" y="163"/>
                    <a:pt x="555" y="163"/>
                    <a:pt x="556" y="164"/>
                  </a:cubicBezTo>
                  <a:cubicBezTo>
                    <a:pt x="556" y="164"/>
                    <a:pt x="556" y="165"/>
                    <a:pt x="556" y="165"/>
                  </a:cubicBezTo>
                  <a:lnTo>
                    <a:pt x="583" y="244"/>
                  </a:lnTo>
                  <a:cubicBezTo>
                    <a:pt x="583" y="245"/>
                    <a:pt x="583" y="245"/>
                    <a:pt x="583" y="246"/>
                  </a:cubicBezTo>
                  <a:cubicBezTo>
                    <a:pt x="583" y="247"/>
                    <a:pt x="582" y="247"/>
                    <a:pt x="582" y="247"/>
                  </a:cubicBezTo>
                  <a:cubicBezTo>
                    <a:pt x="581" y="248"/>
                    <a:pt x="580" y="249"/>
                    <a:pt x="579" y="249"/>
                  </a:cubicBezTo>
                  <a:cubicBezTo>
                    <a:pt x="585" y="266"/>
                    <a:pt x="623" y="382"/>
                    <a:pt x="635" y="413"/>
                  </a:cubicBezTo>
                  <a:cubicBezTo>
                    <a:pt x="639" y="423"/>
                    <a:pt x="647" y="441"/>
                    <a:pt x="647" y="452"/>
                  </a:cubicBezTo>
                  <a:cubicBezTo>
                    <a:pt x="647" y="462"/>
                    <a:pt x="640" y="467"/>
                    <a:pt x="625" y="468"/>
                  </a:cubicBezTo>
                  <a:cubicBezTo>
                    <a:pt x="617" y="475"/>
                    <a:pt x="616" y="478"/>
                    <a:pt x="620" y="483"/>
                  </a:cubicBezTo>
                  <a:cubicBezTo>
                    <a:pt x="628" y="494"/>
                    <a:pt x="624" y="499"/>
                    <a:pt x="615" y="506"/>
                  </a:cubicBezTo>
                  <a:cubicBezTo>
                    <a:pt x="624" y="513"/>
                    <a:pt x="622" y="526"/>
                    <a:pt x="617" y="526"/>
                  </a:cubicBezTo>
                  <a:cubicBezTo>
                    <a:pt x="611" y="526"/>
                    <a:pt x="609" y="528"/>
                    <a:pt x="605" y="533"/>
                  </a:cubicBezTo>
                  <a:cubicBezTo>
                    <a:pt x="633" y="560"/>
                    <a:pt x="610" y="583"/>
                    <a:pt x="573" y="591"/>
                  </a:cubicBezTo>
                  <a:cubicBezTo>
                    <a:pt x="562" y="594"/>
                    <a:pt x="548" y="595"/>
                    <a:pt x="534" y="594"/>
                  </a:cubicBezTo>
                  <a:cubicBezTo>
                    <a:pt x="534" y="594"/>
                    <a:pt x="534" y="594"/>
                    <a:pt x="534" y="595"/>
                  </a:cubicBezTo>
                  <a:cubicBezTo>
                    <a:pt x="529" y="610"/>
                    <a:pt x="526" y="625"/>
                    <a:pt x="525" y="639"/>
                  </a:cubicBezTo>
                  <a:cubicBezTo>
                    <a:pt x="549" y="646"/>
                    <a:pt x="578" y="655"/>
                    <a:pt x="586" y="661"/>
                  </a:cubicBezTo>
                  <a:cubicBezTo>
                    <a:pt x="586" y="661"/>
                    <a:pt x="587" y="662"/>
                    <a:pt x="587" y="662"/>
                  </a:cubicBezTo>
                  <a:cubicBezTo>
                    <a:pt x="587" y="663"/>
                    <a:pt x="588" y="663"/>
                    <a:pt x="587" y="664"/>
                  </a:cubicBezTo>
                  <a:cubicBezTo>
                    <a:pt x="587" y="665"/>
                    <a:pt x="587" y="665"/>
                    <a:pt x="586" y="666"/>
                  </a:cubicBezTo>
                  <a:cubicBezTo>
                    <a:pt x="586" y="666"/>
                    <a:pt x="586" y="666"/>
                    <a:pt x="585" y="666"/>
                  </a:cubicBezTo>
                  <a:cubicBezTo>
                    <a:pt x="578" y="670"/>
                    <a:pt x="571" y="673"/>
                    <a:pt x="564" y="676"/>
                  </a:cubicBezTo>
                  <a:lnTo>
                    <a:pt x="564" y="676"/>
                  </a:lnTo>
                  <a:close/>
                  <a:moveTo>
                    <a:pt x="306" y="570"/>
                  </a:moveTo>
                  <a:lnTo>
                    <a:pt x="306" y="570"/>
                  </a:lnTo>
                  <a:cubicBezTo>
                    <a:pt x="306" y="570"/>
                    <a:pt x="306" y="570"/>
                    <a:pt x="306" y="571"/>
                  </a:cubicBezTo>
                  <a:cubicBezTo>
                    <a:pt x="308" y="577"/>
                    <a:pt x="309" y="584"/>
                    <a:pt x="309" y="592"/>
                  </a:cubicBezTo>
                  <a:cubicBezTo>
                    <a:pt x="326" y="581"/>
                    <a:pt x="321" y="561"/>
                    <a:pt x="316" y="552"/>
                  </a:cubicBezTo>
                  <a:cubicBezTo>
                    <a:pt x="312" y="555"/>
                    <a:pt x="307" y="558"/>
                    <a:pt x="303" y="560"/>
                  </a:cubicBezTo>
                  <a:cubicBezTo>
                    <a:pt x="304" y="563"/>
                    <a:pt x="305" y="566"/>
                    <a:pt x="306" y="570"/>
                  </a:cubicBezTo>
                  <a:lnTo>
                    <a:pt x="306" y="570"/>
                  </a:lnTo>
                  <a:close/>
                  <a:moveTo>
                    <a:pt x="302" y="575"/>
                  </a:moveTo>
                  <a:lnTo>
                    <a:pt x="302" y="575"/>
                  </a:lnTo>
                  <a:cubicBezTo>
                    <a:pt x="289" y="583"/>
                    <a:pt x="284" y="592"/>
                    <a:pt x="283" y="601"/>
                  </a:cubicBezTo>
                  <a:cubicBezTo>
                    <a:pt x="291" y="600"/>
                    <a:pt x="297" y="598"/>
                    <a:pt x="303" y="596"/>
                  </a:cubicBezTo>
                  <a:cubicBezTo>
                    <a:pt x="303" y="588"/>
                    <a:pt x="303" y="581"/>
                    <a:pt x="302" y="575"/>
                  </a:cubicBezTo>
                  <a:lnTo>
                    <a:pt x="302" y="575"/>
                  </a:lnTo>
                  <a:close/>
                  <a:moveTo>
                    <a:pt x="283" y="607"/>
                  </a:moveTo>
                  <a:lnTo>
                    <a:pt x="283" y="607"/>
                  </a:lnTo>
                  <a:cubicBezTo>
                    <a:pt x="283" y="610"/>
                    <a:pt x="284" y="614"/>
                    <a:pt x="286" y="617"/>
                  </a:cubicBezTo>
                  <a:cubicBezTo>
                    <a:pt x="325" y="617"/>
                    <a:pt x="354" y="578"/>
                    <a:pt x="333" y="540"/>
                  </a:cubicBezTo>
                  <a:cubicBezTo>
                    <a:pt x="329" y="543"/>
                    <a:pt x="325" y="546"/>
                    <a:pt x="321" y="549"/>
                  </a:cubicBezTo>
                  <a:cubicBezTo>
                    <a:pt x="329" y="563"/>
                    <a:pt x="335" y="601"/>
                    <a:pt x="283" y="607"/>
                  </a:cubicBezTo>
                  <a:lnTo>
                    <a:pt x="283" y="607"/>
                  </a:lnTo>
                  <a:close/>
                  <a:moveTo>
                    <a:pt x="289" y="623"/>
                  </a:moveTo>
                  <a:lnTo>
                    <a:pt x="289" y="623"/>
                  </a:lnTo>
                  <a:cubicBezTo>
                    <a:pt x="292" y="627"/>
                    <a:pt x="296" y="631"/>
                    <a:pt x="301" y="635"/>
                  </a:cubicBezTo>
                  <a:cubicBezTo>
                    <a:pt x="358" y="619"/>
                    <a:pt x="370" y="571"/>
                    <a:pt x="348" y="528"/>
                  </a:cubicBezTo>
                  <a:cubicBezTo>
                    <a:pt x="344" y="531"/>
                    <a:pt x="341" y="533"/>
                    <a:pt x="338" y="536"/>
                  </a:cubicBezTo>
                  <a:cubicBezTo>
                    <a:pt x="362" y="578"/>
                    <a:pt x="330" y="620"/>
                    <a:pt x="289" y="623"/>
                  </a:cubicBezTo>
                  <a:lnTo>
                    <a:pt x="289" y="623"/>
                  </a:lnTo>
                  <a:close/>
                  <a:moveTo>
                    <a:pt x="307" y="639"/>
                  </a:moveTo>
                  <a:lnTo>
                    <a:pt x="307" y="639"/>
                  </a:lnTo>
                  <a:cubicBezTo>
                    <a:pt x="312" y="643"/>
                    <a:pt x="318" y="645"/>
                    <a:pt x="325" y="647"/>
                  </a:cubicBezTo>
                  <a:cubicBezTo>
                    <a:pt x="395" y="612"/>
                    <a:pt x="378" y="539"/>
                    <a:pt x="362" y="514"/>
                  </a:cubicBezTo>
                  <a:cubicBezTo>
                    <a:pt x="359" y="517"/>
                    <a:pt x="355" y="521"/>
                    <a:pt x="352" y="524"/>
                  </a:cubicBezTo>
                  <a:cubicBezTo>
                    <a:pt x="376" y="569"/>
                    <a:pt x="365" y="620"/>
                    <a:pt x="307" y="639"/>
                  </a:cubicBezTo>
                  <a:lnTo>
                    <a:pt x="307" y="639"/>
                  </a:lnTo>
                  <a:close/>
                  <a:moveTo>
                    <a:pt x="527" y="353"/>
                  </a:moveTo>
                  <a:lnTo>
                    <a:pt x="527" y="353"/>
                  </a:lnTo>
                  <a:cubicBezTo>
                    <a:pt x="552" y="343"/>
                    <a:pt x="582" y="339"/>
                    <a:pt x="606" y="346"/>
                  </a:cubicBezTo>
                  <a:cubicBezTo>
                    <a:pt x="595" y="315"/>
                    <a:pt x="584" y="282"/>
                    <a:pt x="578" y="264"/>
                  </a:cubicBezTo>
                  <a:cubicBezTo>
                    <a:pt x="578" y="295"/>
                    <a:pt x="563" y="325"/>
                    <a:pt x="532" y="338"/>
                  </a:cubicBezTo>
                  <a:cubicBezTo>
                    <a:pt x="531" y="343"/>
                    <a:pt x="529" y="348"/>
                    <a:pt x="527" y="353"/>
                  </a:cubicBezTo>
                  <a:lnTo>
                    <a:pt x="527" y="353"/>
                  </a:lnTo>
                  <a:close/>
                  <a:moveTo>
                    <a:pt x="518" y="357"/>
                  </a:moveTo>
                  <a:lnTo>
                    <a:pt x="518" y="357"/>
                  </a:lnTo>
                  <a:cubicBezTo>
                    <a:pt x="518" y="357"/>
                    <a:pt x="518" y="357"/>
                    <a:pt x="519" y="356"/>
                  </a:cubicBezTo>
                  <a:cubicBezTo>
                    <a:pt x="523" y="350"/>
                    <a:pt x="525" y="343"/>
                    <a:pt x="527" y="336"/>
                  </a:cubicBezTo>
                  <a:cubicBezTo>
                    <a:pt x="527" y="335"/>
                    <a:pt x="527" y="335"/>
                    <a:pt x="527" y="335"/>
                  </a:cubicBezTo>
                  <a:cubicBezTo>
                    <a:pt x="528" y="328"/>
                    <a:pt x="529" y="321"/>
                    <a:pt x="528" y="314"/>
                  </a:cubicBezTo>
                  <a:cubicBezTo>
                    <a:pt x="528" y="314"/>
                    <a:pt x="528" y="314"/>
                    <a:pt x="528" y="313"/>
                  </a:cubicBezTo>
                  <a:cubicBezTo>
                    <a:pt x="528" y="308"/>
                    <a:pt x="527" y="303"/>
                    <a:pt x="526" y="298"/>
                  </a:cubicBezTo>
                  <a:cubicBezTo>
                    <a:pt x="523" y="302"/>
                    <a:pt x="519" y="306"/>
                    <a:pt x="516" y="310"/>
                  </a:cubicBezTo>
                  <a:cubicBezTo>
                    <a:pt x="517" y="328"/>
                    <a:pt x="513" y="348"/>
                    <a:pt x="494" y="365"/>
                  </a:cubicBezTo>
                  <a:cubicBezTo>
                    <a:pt x="495" y="371"/>
                    <a:pt x="495" y="377"/>
                    <a:pt x="494" y="382"/>
                  </a:cubicBezTo>
                  <a:cubicBezTo>
                    <a:pt x="505" y="374"/>
                    <a:pt x="513" y="366"/>
                    <a:pt x="518" y="357"/>
                  </a:cubicBezTo>
                  <a:lnTo>
                    <a:pt x="518" y="357"/>
                  </a:lnTo>
                  <a:close/>
                  <a:moveTo>
                    <a:pt x="374" y="525"/>
                  </a:moveTo>
                  <a:lnTo>
                    <a:pt x="374" y="525"/>
                  </a:lnTo>
                  <a:cubicBezTo>
                    <a:pt x="375" y="519"/>
                    <a:pt x="378" y="513"/>
                    <a:pt x="383" y="509"/>
                  </a:cubicBezTo>
                  <a:cubicBezTo>
                    <a:pt x="381" y="505"/>
                    <a:pt x="379" y="501"/>
                    <a:pt x="379" y="497"/>
                  </a:cubicBezTo>
                  <a:cubicBezTo>
                    <a:pt x="375" y="501"/>
                    <a:pt x="370" y="506"/>
                    <a:pt x="366" y="510"/>
                  </a:cubicBezTo>
                  <a:cubicBezTo>
                    <a:pt x="369" y="514"/>
                    <a:pt x="371" y="519"/>
                    <a:pt x="374" y="525"/>
                  </a:cubicBezTo>
                  <a:lnTo>
                    <a:pt x="374" y="525"/>
                  </a:lnTo>
                  <a:close/>
                  <a:moveTo>
                    <a:pt x="387" y="505"/>
                  </a:moveTo>
                  <a:lnTo>
                    <a:pt x="387" y="505"/>
                  </a:lnTo>
                  <a:cubicBezTo>
                    <a:pt x="391" y="503"/>
                    <a:pt x="394" y="501"/>
                    <a:pt x="399" y="500"/>
                  </a:cubicBezTo>
                  <a:cubicBezTo>
                    <a:pt x="396" y="494"/>
                    <a:pt x="394" y="487"/>
                    <a:pt x="394" y="479"/>
                  </a:cubicBezTo>
                  <a:cubicBezTo>
                    <a:pt x="390" y="483"/>
                    <a:pt x="387" y="487"/>
                    <a:pt x="383" y="491"/>
                  </a:cubicBezTo>
                  <a:cubicBezTo>
                    <a:pt x="384" y="496"/>
                    <a:pt x="385" y="501"/>
                    <a:pt x="387" y="505"/>
                  </a:cubicBezTo>
                  <a:lnTo>
                    <a:pt x="387" y="505"/>
                  </a:lnTo>
                  <a:close/>
                  <a:moveTo>
                    <a:pt x="253" y="527"/>
                  </a:moveTo>
                  <a:lnTo>
                    <a:pt x="253" y="527"/>
                  </a:lnTo>
                  <a:cubicBezTo>
                    <a:pt x="253" y="520"/>
                    <a:pt x="255" y="513"/>
                    <a:pt x="258" y="506"/>
                  </a:cubicBezTo>
                  <a:cubicBezTo>
                    <a:pt x="244" y="485"/>
                    <a:pt x="232" y="458"/>
                    <a:pt x="227" y="419"/>
                  </a:cubicBezTo>
                  <a:cubicBezTo>
                    <a:pt x="227" y="418"/>
                    <a:pt x="227" y="418"/>
                    <a:pt x="227" y="418"/>
                  </a:cubicBezTo>
                  <a:cubicBezTo>
                    <a:pt x="227" y="414"/>
                    <a:pt x="227" y="410"/>
                    <a:pt x="226" y="406"/>
                  </a:cubicBezTo>
                  <a:cubicBezTo>
                    <a:pt x="226" y="406"/>
                    <a:pt x="226" y="406"/>
                    <a:pt x="226" y="405"/>
                  </a:cubicBezTo>
                  <a:cubicBezTo>
                    <a:pt x="226" y="404"/>
                    <a:pt x="226" y="403"/>
                    <a:pt x="226" y="401"/>
                  </a:cubicBezTo>
                  <a:cubicBezTo>
                    <a:pt x="226" y="388"/>
                    <a:pt x="226" y="375"/>
                    <a:pt x="228" y="363"/>
                  </a:cubicBezTo>
                  <a:cubicBezTo>
                    <a:pt x="228" y="362"/>
                    <a:pt x="229" y="362"/>
                    <a:pt x="229" y="362"/>
                  </a:cubicBezTo>
                  <a:cubicBezTo>
                    <a:pt x="229" y="358"/>
                    <a:pt x="230" y="354"/>
                    <a:pt x="231" y="350"/>
                  </a:cubicBezTo>
                  <a:cubicBezTo>
                    <a:pt x="231" y="350"/>
                    <a:pt x="231" y="349"/>
                    <a:pt x="231" y="349"/>
                  </a:cubicBezTo>
                  <a:cubicBezTo>
                    <a:pt x="239" y="313"/>
                    <a:pt x="258" y="278"/>
                    <a:pt x="284" y="250"/>
                  </a:cubicBezTo>
                  <a:cubicBezTo>
                    <a:pt x="284" y="250"/>
                    <a:pt x="284" y="249"/>
                    <a:pt x="284" y="249"/>
                  </a:cubicBezTo>
                  <a:cubicBezTo>
                    <a:pt x="292" y="241"/>
                    <a:pt x="301" y="234"/>
                    <a:pt x="310" y="227"/>
                  </a:cubicBezTo>
                  <a:lnTo>
                    <a:pt x="310" y="227"/>
                  </a:lnTo>
                  <a:cubicBezTo>
                    <a:pt x="324" y="216"/>
                    <a:pt x="340" y="207"/>
                    <a:pt x="358" y="201"/>
                  </a:cubicBezTo>
                  <a:cubicBezTo>
                    <a:pt x="358" y="200"/>
                    <a:pt x="358" y="200"/>
                    <a:pt x="358" y="200"/>
                  </a:cubicBezTo>
                  <a:cubicBezTo>
                    <a:pt x="379" y="192"/>
                    <a:pt x="403" y="188"/>
                    <a:pt x="428" y="188"/>
                  </a:cubicBezTo>
                  <a:cubicBezTo>
                    <a:pt x="430" y="188"/>
                    <a:pt x="431" y="188"/>
                    <a:pt x="433" y="188"/>
                  </a:cubicBezTo>
                  <a:cubicBezTo>
                    <a:pt x="442" y="188"/>
                    <a:pt x="452" y="189"/>
                    <a:pt x="462" y="190"/>
                  </a:cubicBezTo>
                  <a:cubicBezTo>
                    <a:pt x="466" y="185"/>
                    <a:pt x="471" y="182"/>
                    <a:pt x="478" y="181"/>
                  </a:cubicBezTo>
                  <a:cubicBezTo>
                    <a:pt x="477" y="181"/>
                    <a:pt x="477" y="180"/>
                    <a:pt x="476" y="180"/>
                  </a:cubicBezTo>
                  <a:cubicBezTo>
                    <a:pt x="476" y="180"/>
                    <a:pt x="476" y="180"/>
                    <a:pt x="476" y="180"/>
                  </a:cubicBezTo>
                  <a:cubicBezTo>
                    <a:pt x="464" y="177"/>
                    <a:pt x="451" y="175"/>
                    <a:pt x="439" y="174"/>
                  </a:cubicBezTo>
                  <a:lnTo>
                    <a:pt x="439" y="174"/>
                  </a:lnTo>
                  <a:cubicBezTo>
                    <a:pt x="374" y="170"/>
                    <a:pt x="312" y="198"/>
                    <a:pt x="269" y="246"/>
                  </a:cubicBezTo>
                  <a:lnTo>
                    <a:pt x="269" y="246"/>
                  </a:lnTo>
                  <a:cubicBezTo>
                    <a:pt x="260" y="256"/>
                    <a:pt x="252" y="266"/>
                    <a:pt x="245" y="277"/>
                  </a:cubicBezTo>
                  <a:cubicBezTo>
                    <a:pt x="245" y="277"/>
                    <a:pt x="245" y="277"/>
                    <a:pt x="245" y="277"/>
                  </a:cubicBezTo>
                  <a:cubicBezTo>
                    <a:pt x="238" y="288"/>
                    <a:pt x="233" y="298"/>
                    <a:pt x="228" y="310"/>
                  </a:cubicBezTo>
                  <a:cubicBezTo>
                    <a:pt x="228" y="310"/>
                    <a:pt x="228" y="310"/>
                    <a:pt x="228" y="310"/>
                  </a:cubicBezTo>
                  <a:cubicBezTo>
                    <a:pt x="223" y="321"/>
                    <a:pt x="219" y="333"/>
                    <a:pt x="217" y="345"/>
                  </a:cubicBezTo>
                  <a:cubicBezTo>
                    <a:pt x="206" y="391"/>
                    <a:pt x="210" y="442"/>
                    <a:pt x="235" y="494"/>
                  </a:cubicBezTo>
                  <a:lnTo>
                    <a:pt x="235" y="494"/>
                  </a:lnTo>
                  <a:cubicBezTo>
                    <a:pt x="240" y="505"/>
                    <a:pt x="246" y="516"/>
                    <a:pt x="253" y="527"/>
                  </a:cubicBezTo>
                  <a:lnTo>
                    <a:pt x="253" y="527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1C03560C-EC72-CF50-20C3-4EA5F068426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88263" y="465138"/>
              <a:ext cx="273050" cy="304800"/>
            </a:xfrm>
            <a:custGeom>
              <a:avLst/>
              <a:gdLst>
                <a:gd name="T0" fmla="*/ 31 w 337"/>
                <a:gd name="T1" fmla="*/ 334 h 370"/>
                <a:gd name="T2" fmla="*/ 55 w 337"/>
                <a:gd name="T3" fmla="*/ 309 h 370"/>
                <a:gd name="T4" fmla="*/ 27 w 337"/>
                <a:gd name="T5" fmla="*/ 282 h 370"/>
                <a:gd name="T6" fmla="*/ 8 w 337"/>
                <a:gd name="T7" fmla="*/ 272 h 370"/>
                <a:gd name="T8" fmla="*/ 31 w 337"/>
                <a:gd name="T9" fmla="*/ 333 h 370"/>
                <a:gd name="T10" fmla="*/ 58 w 337"/>
                <a:gd name="T11" fmla="*/ 370 h 370"/>
                <a:gd name="T12" fmla="*/ 303 w 337"/>
                <a:gd name="T13" fmla="*/ 58 h 370"/>
                <a:gd name="T14" fmla="*/ 58 w 337"/>
                <a:gd name="T15" fmla="*/ 370 h 370"/>
                <a:gd name="T16" fmla="*/ 325 w 337"/>
                <a:gd name="T17" fmla="*/ 18 h 370"/>
                <a:gd name="T18" fmla="*/ 327 w 337"/>
                <a:gd name="T19" fmla="*/ 60 h 370"/>
                <a:gd name="T20" fmla="*/ 322 w 337"/>
                <a:gd name="T21" fmla="*/ 40 h 370"/>
                <a:gd name="T22" fmla="*/ 325 w 337"/>
                <a:gd name="T23" fmla="*/ 18 h 370"/>
                <a:gd name="T24" fmla="*/ 41 w 337"/>
                <a:gd name="T25" fmla="*/ 347 h 370"/>
                <a:gd name="T26" fmla="*/ 186 w 337"/>
                <a:gd name="T27" fmla="*/ 194 h 370"/>
                <a:gd name="T28" fmla="*/ 323 w 337"/>
                <a:gd name="T29" fmla="*/ 13 h 370"/>
                <a:gd name="T30" fmla="*/ 267 w 337"/>
                <a:gd name="T31" fmla="*/ 53 h 370"/>
                <a:gd name="T32" fmla="*/ 145 w 337"/>
                <a:gd name="T33" fmla="*/ 232 h 370"/>
                <a:gd name="T34" fmla="*/ 114 w 337"/>
                <a:gd name="T35" fmla="*/ 274 h 370"/>
                <a:gd name="T36" fmla="*/ 92 w 337"/>
                <a:gd name="T37" fmla="*/ 299 h 370"/>
                <a:gd name="T38" fmla="*/ 75 w 337"/>
                <a:gd name="T39" fmla="*/ 317 h 370"/>
                <a:gd name="T40" fmla="*/ 85 w 337"/>
                <a:gd name="T41" fmla="*/ 299 h 370"/>
                <a:gd name="T42" fmla="*/ 31 w 337"/>
                <a:gd name="T43" fmla="*/ 279 h 370"/>
                <a:gd name="T44" fmla="*/ 73 w 337"/>
                <a:gd name="T45" fmla="*/ 312 h 370"/>
                <a:gd name="T46" fmla="*/ 102 w 337"/>
                <a:gd name="T47" fmla="*/ 279 h 370"/>
                <a:gd name="T48" fmla="*/ 90 w 337"/>
                <a:gd name="T49" fmla="*/ 294 h 370"/>
                <a:gd name="T50" fmla="*/ 110 w 337"/>
                <a:gd name="T51" fmla="*/ 270 h 370"/>
                <a:gd name="T52" fmla="*/ 89 w 337"/>
                <a:gd name="T53" fmla="*/ 226 h 370"/>
                <a:gd name="T54" fmla="*/ 82 w 337"/>
                <a:gd name="T55" fmla="*/ 226 h 370"/>
                <a:gd name="T56" fmla="*/ 102 w 337"/>
                <a:gd name="T57" fmla="*/ 211 h 370"/>
                <a:gd name="T58" fmla="*/ 144 w 337"/>
                <a:gd name="T59" fmla="*/ 199 h 370"/>
                <a:gd name="T60" fmla="*/ 110 w 337"/>
                <a:gd name="T61" fmla="*/ 270 h 370"/>
                <a:gd name="T62" fmla="*/ 128 w 337"/>
                <a:gd name="T63" fmla="*/ 246 h 370"/>
                <a:gd name="T64" fmla="*/ 109 w 337"/>
                <a:gd name="T65" fmla="*/ 214 h 370"/>
                <a:gd name="T66" fmla="*/ 144 w 337"/>
                <a:gd name="T67" fmla="*/ 224 h 370"/>
                <a:gd name="T68" fmla="*/ 153 w 337"/>
                <a:gd name="T69" fmla="*/ 204 h 370"/>
                <a:gd name="T70" fmla="*/ 144 w 337"/>
                <a:gd name="T71" fmla="*/ 224 h 370"/>
                <a:gd name="T72" fmla="*/ 171 w 337"/>
                <a:gd name="T73" fmla="*/ 183 h 370"/>
                <a:gd name="T74" fmla="*/ 154 w 337"/>
                <a:gd name="T75" fmla="*/ 199 h 370"/>
                <a:gd name="T76" fmla="*/ 159 w 337"/>
                <a:gd name="T77" fmla="*/ 202 h 370"/>
                <a:gd name="T78" fmla="*/ 183 w 337"/>
                <a:gd name="T79" fmla="*/ 164 h 370"/>
                <a:gd name="T80" fmla="*/ 94 w 337"/>
                <a:gd name="T81" fmla="*/ 175 h 370"/>
                <a:gd name="T82" fmla="*/ 174 w 337"/>
                <a:gd name="T83" fmla="*/ 178 h 370"/>
                <a:gd name="T84" fmla="*/ 193 w 337"/>
                <a:gd name="T85" fmla="*/ 148 h 370"/>
                <a:gd name="T86" fmla="*/ 54 w 337"/>
                <a:gd name="T87" fmla="*/ 148 h 370"/>
                <a:gd name="T88" fmla="*/ 186 w 337"/>
                <a:gd name="T89" fmla="*/ 159 h 370"/>
                <a:gd name="T90" fmla="*/ 204 w 337"/>
                <a:gd name="T91" fmla="*/ 131 h 370"/>
                <a:gd name="T92" fmla="*/ 110 w 337"/>
                <a:gd name="T93" fmla="*/ 123 h 370"/>
                <a:gd name="T94" fmla="*/ 42 w 337"/>
                <a:gd name="T95" fmla="*/ 99 h 370"/>
                <a:gd name="T96" fmla="*/ 113 w 337"/>
                <a:gd name="T97" fmla="*/ 137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37" h="370">
                  <a:moveTo>
                    <a:pt x="31" y="333"/>
                  </a:moveTo>
                  <a:lnTo>
                    <a:pt x="31" y="333"/>
                  </a:lnTo>
                  <a:cubicBezTo>
                    <a:pt x="31" y="334"/>
                    <a:pt x="31" y="334"/>
                    <a:pt x="31" y="334"/>
                  </a:cubicBezTo>
                  <a:cubicBezTo>
                    <a:pt x="33" y="337"/>
                    <a:pt x="35" y="340"/>
                    <a:pt x="37" y="343"/>
                  </a:cubicBezTo>
                  <a:cubicBezTo>
                    <a:pt x="48" y="334"/>
                    <a:pt x="59" y="325"/>
                    <a:pt x="68" y="316"/>
                  </a:cubicBezTo>
                  <a:cubicBezTo>
                    <a:pt x="64" y="313"/>
                    <a:pt x="59" y="311"/>
                    <a:pt x="55" y="309"/>
                  </a:cubicBezTo>
                  <a:cubicBezTo>
                    <a:pt x="48" y="316"/>
                    <a:pt x="42" y="320"/>
                    <a:pt x="29" y="320"/>
                  </a:cubicBezTo>
                  <a:cubicBezTo>
                    <a:pt x="27" y="320"/>
                    <a:pt x="26" y="318"/>
                    <a:pt x="27" y="316"/>
                  </a:cubicBezTo>
                  <a:cubicBezTo>
                    <a:pt x="29" y="309"/>
                    <a:pt x="27" y="291"/>
                    <a:pt x="27" y="282"/>
                  </a:cubicBezTo>
                  <a:cubicBezTo>
                    <a:pt x="26" y="280"/>
                    <a:pt x="25" y="278"/>
                    <a:pt x="24" y="276"/>
                  </a:cubicBezTo>
                  <a:cubicBezTo>
                    <a:pt x="20" y="277"/>
                    <a:pt x="16" y="277"/>
                    <a:pt x="10" y="277"/>
                  </a:cubicBezTo>
                  <a:cubicBezTo>
                    <a:pt x="7" y="277"/>
                    <a:pt x="6" y="274"/>
                    <a:pt x="8" y="272"/>
                  </a:cubicBezTo>
                  <a:cubicBezTo>
                    <a:pt x="17" y="264"/>
                    <a:pt x="16" y="253"/>
                    <a:pt x="17" y="238"/>
                  </a:cubicBezTo>
                  <a:cubicBezTo>
                    <a:pt x="12" y="241"/>
                    <a:pt x="4" y="247"/>
                    <a:pt x="0" y="249"/>
                  </a:cubicBezTo>
                  <a:cubicBezTo>
                    <a:pt x="4" y="288"/>
                    <a:pt x="17" y="313"/>
                    <a:pt x="31" y="333"/>
                  </a:cubicBezTo>
                  <a:lnTo>
                    <a:pt x="31" y="333"/>
                  </a:lnTo>
                  <a:close/>
                  <a:moveTo>
                    <a:pt x="58" y="370"/>
                  </a:moveTo>
                  <a:lnTo>
                    <a:pt x="58" y="370"/>
                  </a:lnTo>
                  <a:cubicBezTo>
                    <a:pt x="173" y="293"/>
                    <a:pt x="218" y="153"/>
                    <a:pt x="321" y="65"/>
                  </a:cubicBezTo>
                  <a:lnTo>
                    <a:pt x="306" y="62"/>
                  </a:lnTo>
                  <a:cubicBezTo>
                    <a:pt x="303" y="61"/>
                    <a:pt x="303" y="61"/>
                    <a:pt x="303" y="58"/>
                  </a:cubicBezTo>
                  <a:lnTo>
                    <a:pt x="306" y="37"/>
                  </a:lnTo>
                  <a:cubicBezTo>
                    <a:pt x="211" y="133"/>
                    <a:pt x="158" y="292"/>
                    <a:pt x="50" y="360"/>
                  </a:cubicBezTo>
                  <a:cubicBezTo>
                    <a:pt x="53" y="363"/>
                    <a:pt x="55" y="366"/>
                    <a:pt x="58" y="370"/>
                  </a:cubicBezTo>
                  <a:lnTo>
                    <a:pt x="58" y="370"/>
                  </a:lnTo>
                  <a:close/>
                  <a:moveTo>
                    <a:pt x="325" y="18"/>
                  </a:moveTo>
                  <a:lnTo>
                    <a:pt x="325" y="18"/>
                  </a:lnTo>
                  <a:cubicBezTo>
                    <a:pt x="321" y="22"/>
                    <a:pt x="316" y="26"/>
                    <a:pt x="312" y="30"/>
                  </a:cubicBezTo>
                  <a:lnTo>
                    <a:pt x="309" y="57"/>
                  </a:lnTo>
                  <a:lnTo>
                    <a:pt x="327" y="60"/>
                  </a:lnTo>
                  <a:cubicBezTo>
                    <a:pt x="330" y="58"/>
                    <a:pt x="333" y="55"/>
                    <a:pt x="337" y="52"/>
                  </a:cubicBezTo>
                  <a:lnTo>
                    <a:pt x="334" y="46"/>
                  </a:lnTo>
                  <a:cubicBezTo>
                    <a:pt x="329" y="47"/>
                    <a:pt x="324" y="45"/>
                    <a:pt x="322" y="40"/>
                  </a:cubicBezTo>
                  <a:cubicBezTo>
                    <a:pt x="320" y="34"/>
                    <a:pt x="323" y="29"/>
                    <a:pt x="328" y="27"/>
                  </a:cubicBezTo>
                  <a:lnTo>
                    <a:pt x="325" y="18"/>
                  </a:lnTo>
                  <a:lnTo>
                    <a:pt x="325" y="18"/>
                  </a:lnTo>
                  <a:close/>
                  <a:moveTo>
                    <a:pt x="75" y="317"/>
                  </a:moveTo>
                  <a:lnTo>
                    <a:pt x="75" y="317"/>
                  </a:lnTo>
                  <a:cubicBezTo>
                    <a:pt x="64" y="328"/>
                    <a:pt x="53" y="338"/>
                    <a:pt x="41" y="347"/>
                  </a:cubicBezTo>
                  <a:lnTo>
                    <a:pt x="41" y="348"/>
                  </a:lnTo>
                  <a:cubicBezTo>
                    <a:pt x="43" y="351"/>
                    <a:pt x="45" y="353"/>
                    <a:pt x="47" y="355"/>
                  </a:cubicBezTo>
                  <a:cubicBezTo>
                    <a:pt x="103" y="320"/>
                    <a:pt x="145" y="259"/>
                    <a:pt x="186" y="194"/>
                  </a:cubicBezTo>
                  <a:cubicBezTo>
                    <a:pt x="221" y="138"/>
                    <a:pt x="259" y="75"/>
                    <a:pt x="307" y="27"/>
                  </a:cubicBezTo>
                  <a:cubicBezTo>
                    <a:pt x="307" y="27"/>
                    <a:pt x="308" y="27"/>
                    <a:pt x="308" y="26"/>
                  </a:cubicBezTo>
                  <a:cubicBezTo>
                    <a:pt x="313" y="22"/>
                    <a:pt x="318" y="17"/>
                    <a:pt x="323" y="13"/>
                  </a:cubicBezTo>
                  <a:lnTo>
                    <a:pt x="319" y="0"/>
                  </a:lnTo>
                  <a:cubicBezTo>
                    <a:pt x="300" y="15"/>
                    <a:pt x="283" y="33"/>
                    <a:pt x="267" y="52"/>
                  </a:cubicBezTo>
                  <a:cubicBezTo>
                    <a:pt x="267" y="52"/>
                    <a:pt x="267" y="53"/>
                    <a:pt x="267" y="53"/>
                  </a:cubicBezTo>
                  <a:cubicBezTo>
                    <a:pt x="236" y="90"/>
                    <a:pt x="210" y="132"/>
                    <a:pt x="185" y="171"/>
                  </a:cubicBezTo>
                  <a:cubicBezTo>
                    <a:pt x="172" y="191"/>
                    <a:pt x="159" y="212"/>
                    <a:pt x="145" y="232"/>
                  </a:cubicBezTo>
                  <a:cubicBezTo>
                    <a:pt x="145" y="232"/>
                    <a:pt x="145" y="232"/>
                    <a:pt x="145" y="232"/>
                  </a:cubicBezTo>
                  <a:cubicBezTo>
                    <a:pt x="139" y="241"/>
                    <a:pt x="133" y="249"/>
                    <a:pt x="127" y="256"/>
                  </a:cubicBezTo>
                  <a:cubicBezTo>
                    <a:pt x="127" y="257"/>
                    <a:pt x="127" y="257"/>
                    <a:pt x="127" y="257"/>
                  </a:cubicBezTo>
                  <a:cubicBezTo>
                    <a:pt x="122" y="263"/>
                    <a:pt x="118" y="269"/>
                    <a:pt x="114" y="274"/>
                  </a:cubicBezTo>
                  <a:cubicBezTo>
                    <a:pt x="113" y="274"/>
                    <a:pt x="113" y="275"/>
                    <a:pt x="113" y="275"/>
                  </a:cubicBezTo>
                  <a:cubicBezTo>
                    <a:pt x="107" y="283"/>
                    <a:pt x="100" y="291"/>
                    <a:pt x="93" y="298"/>
                  </a:cubicBezTo>
                  <a:cubicBezTo>
                    <a:pt x="93" y="299"/>
                    <a:pt x="93" y="299"/>
                    <a:pt x="92" y="299"/>
                  </a:cubicBezTo>
                  <a:cubicBezTo>
                    <a:pt x="87" y="305"/>
                    <a:pt x="81" y="311"/>
                    <a:pt x="75" y="317"/>
                  </a:cubicBezTo>
                  <a:lnTo>
                    <a:pt x="75" y="317"/>
                  </a:lnTo>
                  <a:lnTo>
                    <a:pt x="75" y="317"/>
                  </a:lnTo>
                  <a:close/>
                  <a:moveTo>
                    <a:pt x="73" y="312"/>
                  </a:moveTo>
                  <a:lnTo>
                    <a:pt x="73" y="312"/>
                  </a:lnTo>
                  <a:cubicBezTo>
                    <a:pt x="77" y="307"/>
                    <a:pt x="81" y="303"/>
                    <a:pt x="85" y="299"/>
                  </a:cubicBezTo>
                  <a:cubicBezTo>
                    <a:pt x="59" y="295"/>
                    <a:pt x="44" y="282"/>
                    <a:pt x="39" y="267"/>
                  </a:cubicBezTo>
                  <a:cubicBezTo>
                    <a:pt x="35" y="270"/>
                    <a:pt x="32" y="273"/>
                    <a:pt x="29" y="274"/>
                  </a:cubicBezTo>
                  <a:cubicBezTo>
                    <a:pt x="30" y="276"/>
                    <a:pt x="31" y="277"/>
                    <a:pt x="31" y="279"/>
                  </a:cubicBezTo>
                  <a:cubicBezTo>
                    <a:pt x="32" y="279"/>
                    <a:pt x="32" y="279"/>
                    <a:pt x="32" y="280"/>
                  </a:cubicBezTo>
                  <a:cubicBezTo>
                    <a:pt x="43" y="297"/>
                    <a:pt x="55" y="302"/>
                    <a:pt x="73" y="312"/>
                  </a:cubicBezTo>
                  <a:lnTo>
                    <a:pt x="73" y="312"/>
                  </a:lnTo>
                  <a:close/>
                  <a:moveTo>
                    <a:pt x="90" y="294"/>
                  </a:moveTo>
                  <a:lnTo>
                    <a:pt x="90" y="294"/>
                  </a:lnTo>
                  <a:cubicBezTo>
                    <a:pt x="94" y="289"/>
                    <a:pt x="98" y="284"/>
                    <a:pt x="102" y="279"/>
                  </a:cubicBezTo>
                  <a:cubicBezTo>
                    <a:pt x="54" y="293"/>
                    <a:pt x="24" y="217"/>
                    <a:pt x="106" y="186"/>
                  </a:cubicBezTo>
                  <a:cubicBezTo>
                    <a:pt x="100" y="184"/>
                    <a:pt x="94" y="182"/>
                    <a:pt x="88" y="179"/>
                  </a:cubicBezTo>
                  <a:cubicBezTo>
                    <a:pt x="35" y="203"/>
                    <a:pt x="17" y="284"/>
                    <a:pt x="90" y="294"/>
                  </a:cubicBezTo>
                  <a:lnTo>
                    <a:pt x="90" y="294"/>
                  </a:lnTo>
                  <a:close/>
                  <a:moveTo>
                    <a:pt x="110" y="270"/>
                  </a:moveTo>
                  <a:lnTo>
                    <a:pt x="110" y="270"/>
                  </a:lnTo>
                  <a:cubicBezTo>
                    <a:pt x="114" y="265"/>
                    <a:pt x="118" y="260"/>
                    <a:pt x="122" y="254"/>
                  </a:cubicBezTo>
                  <a:cubicBezTo>
                    <a:pt x="124" y="240"/>
                    <a:pt x="120" y="224"/>
                    <a:pt x="103" y="216"/>
                  </a:cubicBezTo>
                  <a:cubicBezTo>
                    <a:pt x="98" y="219"/>
                    <a:pt x="93" y="222"/>
                    <a:pt x="89" y="226"/>
                  </a:cubicBezTo>
                  <a:cubicBezTo>
                    <a:pt x="115" y="230"/>
                    <a:pt x="115" y="263"/>
                    <a:pt x="91" y="263"/>
                  </a:cubicBezTo>
                  <a:cubicBezTo>
                    <a:pt x="72" y="263"/>
                    <a:pt x="73" y="239"/>
                    <a:pt x="81" y="227"/>
                  </a:cubicBezTo>
                  <a:cubicBezTo>
                    <a:pt x="81" y="227"/>
                    <a:pt x="82" y="226"/>
                    <a:pt x="82" y="226"/>
                  </a:cubicBezTo>
                  <a:lnTo>
                    <a:pt x="82" y="226"/>
                  </a:lnTo>
                  <a:cubicBezTo>
                    <a:pt x="86" y="221"/>
                    <a:pt x="92" y="216"/>
                    <a:pt x="101" y="211"/>
                  </a:cubicBezTo>
                  <a:cubicBezTo>
                    <a:pt x="101" y="211"/>
                    <a:pt x="101" y="211"/>
                    <a:pt x="102" y="211"/>
                  </a:cubicBezTo>
                  <a:cubicBezTo>
                    <a:pt x="108" y="208"/>
                    <a:pt x="116" y="205"/>
                    <a:pt x="125" y="203"/>
                  </a:cubicBezTo>
                  <a:cubicBezTo>
                    <a:pt x="125" y="202"/>
                    <a:pt x="126" y="202"/>
                    <a:pt x="126" y="202"/>
                  </a:cubicBezTo>
                  <a:cubicBezTo>
                    <a:pt x="131" y="201"/>
                    <a:pt x="137" y="200"/>
                    <a:pt x="144" y="199"/>
                  </a:cubicBezTo>
                  <a:cubicBezTo>
                    <a:pt x="139" y="197"/>
                    <a:pt x="133" y="195"/>
                    <a:pt x="127" y="193"/>
                  </a:cubicBezTo>
                  <a:cubicBezTo>
                    <a:pt x="123" y="192"/>
                    <a:pt x="119" y="190"/>
                    <a:pt x="115" y="189"/>
                  </a:cubicBezTo>
                  <a:cubicBezTo>
                    <a:pt x="26" y="218"/>
                    <a:pt x="62" y="296"/>
                    <a:pt x="110" y="270"/>
                  </a:cubicBezTo>
                  <a:lnTo>
                    <a:pt x="110" y="270"/>
                  </a:lnTo>
                  <a:close/>
                  <a:moveTo>
                    <a:pt x="128" y="246"/>
                  </a:moveTo>
                  <a:lnTo>
                    <a:pt x="128" y="246"/>
                  </a:lnTo>
                  <a:cubicBezTo>
                    <a:pt x="132" y="241"/>
                    <a:pt x="136" y="235"/>
                    <a:pt x="140" y="230"/>
                  </a:cubicBezTo>
                  <a:cubicBezTo>
                    <a:pt x="139" y="225"/>
                    <a:pt x="133" y="215"/>
                    <a:pt x="125" y="208"/>
                  </a:cubicBezTo>
                  <a:cubicBezTo>
                    <a:pt x="120" y="210"/>
                    <a:pt x="114" y="211"/>
                    <a:pt x="109" y="214"/>
                  </a:cubicBezTo>
                  <a:cubicBezTo>
                    <a:pt x="123" y="221"/>
                    <a:pt x="128" y="234"/>
                    <a:pt x="128" y="246"/>
                  </a:cubicBezTo>
                  <a:lnTo>
                    <a:pt x="128" y="246"/>
                  </a:lnTo>
                  <a:close/>
                  <a:moveTo>
                    <a:pt x="144" y="224"/>
                  </a:moveTo>
                  <a:lnTo>
                    <a:pt x="144" y="224"/>
                  </a:lnTo>
                  <a:cubicBezTo>
                    <a:pt x="148" y="218"/>
                    <a:pt x="152" y="212"/>
                    <a:pt x="156" y="206"/>
                  </a:cubicBezTo>
                  <a:cubicBezTo>
                    <a:pt x="155" y="205"/>
                    <a:pt x="154" y="205"/>
                    <a:pt x="153" y="204"/>
                  </a:cubicBezTo>
                  <a:cubicBezTo>
                    <a:pt x="147" y="205"/>
                    <a:pt x="140" y="205"/>
                    <a:pt x="132" y="207"/>
                  </a:cubicBezTo>
                  <a:cubicBezTo>
                    <a:pt x="137" y="212"/>
                    <a:pt x="141" y="219"/>
                    <a:pt x="144" y="224"/>
                  </a:cubicBezTo>
                  <a:lnTo>
                    <a:pt x="144" y="224"/>
                  </a:lnTo>
                  <a:close/>
                  <a:moveTo>
                    <a:pt x="159" y="202"/>
                  </a:moveTo>
                  <a:lnTo>
                    <a:pt x="159" y="202"/>
                  </a:lnTo>
                  <a:cubicBezTo>
                    <a:pt x="163" y="195"/>
                    <a:pt x="167" y="189"/>
                    <a:pt x="171" y="183"/>
                  </a:cubicBezTo>
                  <a:cubicBezTo>
                    <a:pt x="156" y="179"/>
                    <a:pt x="127" y="181"/>
                    <a:pt x="110" y="181"/>
                  </a:cubicBezTo>
                  <a:cubicBezTo>
                    <a:pt x="116" y="184"/>
                    <a:pt x="122" y="186"/>
                    <a:pt x="129" y="188"/>
                  </a:cubicBezTo>
                  <a:cubicBezTo>
                    <a:pt x="138" y="191"/>
                    <a:pt x="147" y="194"/>
                    <a:pt x="154" y="199"/>
                  </a:cubicBezTo>
                  <a:cubicBezTo>
                    <a:pt x="155" y="199"/>
                    <a:pt x="155" y="199"/>
                    <a:pt x="155" y="199"/>
                  </a:cubicBezTo>
                  <a:cubicBezTo>
                    <a:pt x="156" y="200"/>
                    <a:pt x="158" y="201"/>
                    <a:pt x="159" y="202"/>
                  </a:cubicBezTo>
                  <a:lnTo>
                    <a:pt x="159" y="202"/>
                  </a:lnTo>
                  <a:close/>
                  <a:moveTo>
                    <a:pt x="174" y="178"/>
                  </a:moveTo>
                  <a:lnTo>
                    <a:pt x="174" y="178"/>
                  </a:lnTo>
                  <a:cubicBezTo>
                    <a:pt x="177" y="173"/>
                    <a:pt x="180" y="169"/>
                    <a:pt x="183" y="164"/>
                  </a:cubicBezTo>
                  <a:cubicBezTo>
                    <a:pt x="166" y="159"/>
                    <a:pt x="138" y="160"/>
                    <a:pt x="121" y="160"/>
                  </a:cubicBezTo>
                  <a:cubicBezTo>
                    <a:pt x="100" y="161"/>
                    <a:pt x="79" y="161"/>
                    <a:pt x="62" y="157"/>
                  </a:cubicBezTo>
                  <a:cubicBezTo>
                    <a:pt x="71" y="165"/>
                    <a:pt x="82" y="170"/>
                    <a:pt x="94" y="175"/>
                  </a:cubicBezTo>
                  <a:cubicBezTo>
                    <a:pt x="102" y="177"/>
                    <a:pt x="123" y="175"/>
                    <a:pt x="130" y="175"/>
                  </a:cubicBezTo>
                  <a:cubicBezTo>
                    <a:pt x="146" y="175"/>
                    <a:pt x="163" y="175"/>
                    <a:pt x="174" y="178"/>
                  </a:cubicBezTo>
                  <a:lnTo>
                    <a:pt x="174" y="178"/>
                  </a:lnTo>
                  <a:close/>
                  <a:moveTo>
                    <a:pt x="186" y="159"/>
                  </a:moveTo>
                  <a:lnTo>
                    <a:pt x="186" y="159"/>
                  </a:lnTo>
                  <a:cubicBezTo>
                    <a:pt x="188" y="155"/>
                    <a:pt x="191" y="152"/>
                    <a:pt x="193" y="148"/>
                  </a:cubicBezTo>
                  <a:cubicBezTo>
                    <a:pt x="171" y="139"/>
                    <a:pt x="136" y="142"/>
                    <a:pt x="113" y="142"/>
                  </a:cubicBezTo>
                  <a:cubicBezTo>
                    <a:pt x="87" y="142"/>
                    <a:pt x="60" y="141"/>
                    <a:pt x="43" y="126"/>
                  </a:cubicBezTo>
                  <a:cubicBezTo>
                    <a:pt x="46" y="135"/>
                    <a:pt x="50" y="142"/>
                    <a:pt x="54" y="148"/>
                  </a:cubicBezTo>
                  <a:cubicBezTo>
                    <a:pt x="80" y="159"/>
                    <a:pt x="128" y="153"/>
                    <a:pt x="158" y="155"/>
                  </a:cubicBezTo>
                  <a:cubicBezTo>
                    <a:pt x="168" y="155"/>
                    <a:pt x="178" y="156"/>
                    <a:pt x="186" y="159"/>
                  </a:cubicBezTo>
                  <a:lnTo>
                    <a:pt x="186" y="159"/>
                  </a:lnTo>
                  <a:close/>
                  <a:moveTo>
                    <a:pt x="196" y="143"/>
                  </a:moveTo>
                  <a:lnTo>
                    <a:pt x="196" y="143"/>
                  </a:lnTo>
                  <a:cubicBezTo>
                    <a:pt x="199" y="139"/>
                    <a:pt x="201" y="135"/>
                    <a:pt x="204" y="131"/>
                  </a:cubicBezTo>
                  <a:cubicBezTo>
                    <a:pt x="195" y="128"/>
                    <a:pt x="187" y="126"/>
                    <a:pt x="178" y="125"/>
                  </a:cubicBezTo>
                  <a:cubicBezTo>
                    <a:pt x="178" y="125"/>
                    <a:pt x="178" y="125"/>
                    <a:pt x="177" y="125"/>
                  </a:cubicBezTo>
                  <a:cubicBezTo>
                    <a:pt x="155" y="121"/>
                    <a:pt x="133" y="122"/>
                    <a:pt x="110" y="123"/>
                  </a:cubicBezTo>
                  <a:cubicBezTo>
                    <a:pt x="95" y="123"/>
                    <a:pt x="81" y="122"/>
                    <a:pt x="69" y="118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58" y="115"/>
                    <a:pt x="49" y="109"/>
                    <a:pt x="42" y="99"/>
                  </a:cubicBezTo>
                  <a:cubicBezTo>
                    <a:pt x="41" y="100"/>
                    <a:pt x="40" y="101"/>
                    <a:pt x="39" y="102"/>
                  </a:cubicBezTo>
                  <a:cubicBezTo>
                    <a:pt x="40" y="107"/>
                    <a:pt x="40" y="111"/>
                    <a:pt x="41" y="115"/>
                  </a:cubicBezTo>
                  <a:cubicBezTo>
                    <a:pt x="55" y="134"/>
                    <a:pt x="83" y="137"/>
                    <a:pt x="113" y="137"/>
                  </a:cubicBezTo>
                  <a:cubicBezTo>
                    <a:pt x="138" y="137"/>
                    <a:pt x="173" y="133"/>
                    <a:pt x="196" y="143"/>
                  </a:cubicBezTo>
                  <a:lnTo>
                    <a:pt x="196" y="143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0375D7A7-1E67-CF3A-F80C-50846D74CC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13650" y="406400"/>
              <a:ext cx="296863" cy="406400"/>
            </a:xfrm>
            <a:custGeom>
              <a:avLst/>
              <a:gdLst>
                <a:gd name="T0" fmla="*/ 366 w 366"/>
                <a:gd name="T1" fmla="*/ 110 h 496"/>
                <a:gd name="T2" fmla="*/ 303 w 366"/>
                <a:gd name="T3" fmla="*/ 97 h 496"/>
                <a:gd name="T4" fmla="*/ 328 w 366"/>
                <a:gd name="T5" fmla="*/ 122 h 496"/>
                <a:gd name="T6" fmla="*/ 47 w 366"/>
                <a:gd name="T7" fmla="*/ 454 h 496"/>
                <a:gd name="T8" fmla="*/ 91 w 366"/>
                <a:gd name="T9" fmla="*/ 402 h 496"/>
                <a:gd name="T10" fmla="*/ 89 w 366"/>
                <a:gd name="T11" fmla="*/ 397 h 496"/>
                <a:gd name="T12" fmla="*/ 47 w 366"/>
                <a:gd name="T13" fmla="*/ 454 h 496"/>
                <a:gd name="T14" fmla="*/ 101 w 366"/>
                <a:gd name="T15" fmla="*/ 421 h 496"/>
                <a:gd name="T16" fmla="*/ 119 w 366"/>
                <a:gd name="T17" fmla="*/ 448 h 496"/>
                <a:gd name="T18" fmla="*/ 69 w 366"/>
                <a:gd name="T19" fmla="*/ 471 h 496"/>
                <a:gd name="T20" fmla="*/ 101 w 366"/>
                <a:gd name="T21" fmla="*/ 421 h 496"/>
                <a:gd name="T22" fmla="*/ 82 w 366"/>
                <a:gd name="T23" fmla="*/ 381 h 496"/>
                <a:gd name="T24" fmla="*/ 28 w 366"/>
                <a:gd name="T25" fmla="*/ 378 h 496"/>
                <a:gd name="T26" fmla="*/ 7 w 366"/>
                <a:gd name="T27" fmla="*/ 362 h 496"/>
                <a:gd name="T28" fmla="*/ 6 w 366"/>
                <a:gd name="T29" fmla="*/ 357 h 496"/>
                <a:gd name="T30" fmla="*/ 68 w 366"/>
                <a:gd name="T31" fmla="*/ 329 h 496"/>
                <a:gd name="T32" fmla="*/ 67 w 366"/>
                <a:gd name="T33" fmla="*/ 324 h 496"/>
                <a:gd name="T34" fmla="*/ 6 w 366"/>
                <a:gd name="T35" fmla="*/ 357 h 496"/>
                <a:gd name="T36" fmla="*/ 0 w 366"/>
                <a:gd name="T37" fmla="*/ 302 h 496"/>
                <a:gd name="T38" fmla="*/ 15 w 366"/>
                <a:gd name="T39" fmla="*/ 284 h 496"/>
                <a:gd name="T40" fmla="*/ 67 w 366"/>
                <a:gd name="T41" fmla="*/ 267 h 496"/>
                <a:gd name="T42" fmla="*/ 0 w 366"/>
                <a:gd name="T43" fmla="*/ 302 h 496"/>
                <a:gd name="T44" fmla="*/ 68 w 366"/>
                <a:gd name="T45" fmla="*/ 262 h 496"/>
                <a:gd name="T46" fmla="*/ 23 w 366"/>
                <a:gd name="T47" fmla="*/ 228 h 496"/>
                <a:gd name="T48" fmla="*/ 17 w 366"/>
                <a:gd name="T49" fmla="*/ 202 h 496"/>
                <a:gd name="T50" fmla="*/ 19 w 366"/>
                <a:gd name="T51" fmla="*/ 196 h 496"/>
                <a:gd name="T52" fmla="*/ 82 w 366"/>
                <a:gd name="T53" fmla="*/ 213 h 496"/>
                <a:gd name="T54" fmla="*/ 84 w 366"/>
                <a:gd name="T55" fmla="*/ 208 h 496"/>
                <a:gd name="T56" fmla="*/ 19 w 366"/>
                <a:gd name="T57" fmla="*/ 196 h 496"/>
                <a:gd name="T58" fmla="*/ 40 w 366"/>
                <a:gd name="T59" fmla="*/ 149 h 496"/>
                <a:gd name="T60" fmla="*/ 60 w 366"/>
                <a:gd name="T61" fmla="*/ 142 h 496"/>
                <a:gd name="T62" fmla="*/ 111 w 366"/>
                <a:gd name="T63" fmla="*/ 162 h 496"/>
                <a:gd name="T64" fmla="*/ 40 w 366"/>
                <a:gd name="T65" fmla="*/ 149 h 496"/>
                <a:gd name="T66" fmla="*/ 114 w 366"/>
                <a:gd name="T67" fmla="*/ 157 h 496"/>
                <a:gd name="T68" fmla="*/ 95 w 366"/>
                <a:gd name="T69" fmla="*/ 99 h 496"/>
                <a:gd name="T70" fmla="*/ 102 w 366"/>
                <a:gd name="T71" fmla="*/ 72 h 496"/>
                <a:gd name="T72" fmla="*/ 106 w 366"/>
                <a:gd name="T73" fmla="*/ 69 h 496"/>
                <a:gd name="T74" fmla="*/ 150 w 366"/>
                <a:gd name="T75" fmla="*/ 121 h 496"/>
                <a:gd name="T76" fmla="*/ 155 w 366"/>
                <a:gd name="T77" fmla="*/ 117 h 496"/>
                <a:gd name="T78" fmla="*/ 106 w 366"/>
                <a:gd name="T79" fmla="*/ 69 h 496"/>
                <a:gd name="T80" fmla="*/ 149 w 366"/>
                <a:gd name="T81" fmla="*/ 37 h 496"/>
                <a:gd name="T82" fmla="*/ 170 w 366"/>
                <a:gd name="T83" fmla="*/ 42 h 496"/>
                <a:gd name="T84" fmla="*/ 200 w 366"/>
                <a:gd name="T85" fmla="*/ 90 h 496"/>
                <a:gd name="T86" fmla="*/ 149 w 366"/>
                <a:gd name="T87" fmla="*/ 37 h 496"/>
                <a:gd name="T88" fmla="*/ 206 w 366"/>
                <a:gd name="T89" fmla="*/ 88 h 496"/>
                <a:gd name="T90" fmla="*/ 222 w 366"/>
                <a:gd name="T91" fmla="*/ 21 h 496"/>
                <a:gd name="T92" fmla="*/ 243 w 366"/>
                <a:gd name="T93" fmla="*/ 0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66" h="496">
                  <a:moveTo>
                    <a:pt x="358" y="119"/>
                  </a:moveTo>
                  <a:lnTo>
                    <a:pt x="358" y="119"/>
                  </a:lnTo>
                  <a:cubicBezTo>
                    <a:pt x="360" y="116"/>
                    <a:pt x="363" y="113"/>
                    <a:pt x="366" y="110"/>
                  </a:cubicBezTo>
                  <a:cubicBezTo>
                    <a:pt x="351" y="105"/>
                    <a:pt x="337" y="102"/>
                    <a:pt x="323" y="99"/>
                  </a:cubicBezTo>
                  <a:cubicBezTo>
                    <a:pt x="323" y="99"/>
                    <a:pt x="322" y="99"/>
                    <a:pt x="322" y="99"/>
                  </a:cubicBezTo>
                  <a:cubicBezTo>
                    <a:pt x="316" y="98"/>
                    <a:pt x="309" y="98"/>
                    <a:pt x="303" y="97"/>
                  </a:cubicBezTo>
                  <a:cubicBezTo>
                    <a:pt x="305" y="101"/>
                    <a:pt x="307" y="106"/>
                    <a:pt x="307" y="112"/>
                  </a:cubicBezTo>
                  <a:cubicBezTo>
                    <a:pt x="310" y="115"/>
                    <a:pt x="312" y="119"/>
                    <a:pt x="312" y="123"/>
                  </a:cubicBezTo>
                  <a:cubicBezTo>
                    <a:pt x="316" y="121"/>
                    <a:pt x="322" y="120"/>
                    <a:pt x="328" y="122"/>
                  </a:cubicBezTo>
                  <a:cubicBezTo>
                    <a:pt x="333" y="111"/>
                    <a:pt x="348" y="109"/>
                    <a:pt x="358" y="119"/>
                  </a:cubicBezTo>
                  <a:lnTo>
                    <a:pt x="358" y="119"/>
                  </a:lnTo>
                  <a:close/>
                  <a:moveTo>
                    <a:pt x="47" y="454"/>
                  </a:moveTo>
                  <a:lnTo>
                    <a:pt x="47" y="454"/>
                  </a:lnTo>
                  <a:lnTo>
                    <a:pt x="98" y="416"/>
                  </a:lnTo>
                  <a:cubicBezTo>
                    <a:pt x="96" y="411"/>
                    <a:pt x="93" y="407"/>
                    <a:pt x="91" y="402"/>
                  </a:cubicBezTo>
                  <a:lnTo>
                    <a:pt x="48" y="429"/>
                  </a:lnTo>
                  <a:cubicBezTo>
                    <a:pt x="45" y="431"/>
                    <a:pt x="42" y="426"/>
                    <a:pt x="45" y="424"/>
                  </a:cubicBezTo>
                  <a:lnTo>
                    <a:pt x="89" y="397"/>
                  </a:lnTo>
                  <a:cubicBezTo>
                    <a:pt x="87" y="394"/>
                    <a:pt x="85" y="390"/>
                    <a:pt x="84" y="386"/>
                  </a:cubicBezTo>
                  <a:lnTo>
                    <a:pt x="25" y="414"/>
                  </a:lnTo>
                  <a:cubicBezTo>
                    <a:pt x="31" y="427"/>
                    <a:pt x="38" y="441"/>
                    <a:pt x="47" y="454"/>
                  </a:cubicBezTo>
                  <a:lnTo>
                    <a:pt x="47" y="454"/>
                  </a:lnTo>
                  <a:close/>
                  <a:moveTo>
                    <a:pt x="101" y="421"/>
                  </a:moveTo>
                  <a:lnTo>
                    <a:pt x="101" y="421"/>
                  </a:lnTo>
                  <a:lnTo>
                    <a:pt x="50" y="459"/>
                  </a:lnTo>
                  <a:cubicBezTo>
                    <a:pt x="58" y="472"/>
                    <a:pt x="68" y="484"/>
                    <a:pt x="79" y="496"/>
                  </a:cubicBezTo>
                  <a:lnTo>
                    <a:pt x="119" y="448"/>
                  </a:lnTo>
                  <a:cubicBezTo>
                    <a:pt x="116" y="445"/>
                    <a:pt x="114" y="441"/>
                    <a:pt x="111" y="437"/>
                  </a:cubicBezTo>
                  <a:lnTo>
                    <a:pt x="73" y="475"/>
                  </a:lnTo>
                  <a:cubicBezTo>
                    <a:pt x="70" y="478"/>
                    <a:pt x="67" y="474"/>
                    <a:pt x="69" y="471"/>
                  </a:cubicBezTo>
                  <a:lnTo>
                    <a:pt x="108" y="433"/>
                  </a:lnTo>
                  <a:cubicBezTo>
                    <a:pt x="106" y="429"/>
                    <a:pt x="103" y="425"/>
                    <a:pt x="101" y="421"/>
                  </a:cubicBezTo>
                  <a:lnTo>
                    <a:pt x="101" y="421"/>
                  </a:lnTo>
                  <a:close/>
                  <a:moveTo>
                    <a:pt x="23" y="408"/>
                  </a:moveTo>
                  <a:lnTo>
                    <a:pt x="23" y="408"/>
                  </a:lnTo>
                  <a:lnTo>
                    <a:pt x="82" y="381"/>
                  </a:lnTo>
                  <a:cubicBezTo>
                    <a:pt x="80" y="377"/>
                    <a:pt x="79" y="373"/>
                    <a:pt x="78" y="369"/>
                  </a:cubicBezTo>
                  <a:lnTo>
                    <a:pt x="29" y="384"/>
                  </a:lnTo>
                  <a:cubicBezTo>
                    <a:pt x="26" y="385"/>
                    <a:pt x="24" y="379"/>
                    <a:pt x="28" y="378"/>
                  </a:cubicBezTo>
                  <a:lnTo>
                    <a:pt x="76" y="364"/>
                  </a:lnTo>
                  <a:cubicBezTo>
                    <a:pt x="74" y="359"/>
                    <a:pt x="73" y="354"/>
                    <a:pt x="72" y="348"/>
                  </a:cubicBezTo>
                  <a:lnTo>
                    <a:pt x="7" y="362"/>
                  </a:lnTo>
                  <a:cubicBezTo>
                    <a:pt x="11" y="378"/>
                    <a:pt x="16" y="393"/>
                    <a:pt x="23" y="408"/>
                  </a:cubicBezTo>
                  <a:lnTo>
                    <a:pt x="23" y="408"/>
                  </a:lnTo>
                  <a:close/>
                  <a:moveTo>
                    <a:pt x="6" y="357"/>
                  </a:moveTo>
                  <a:lnTo>
                    <a:pt x="6" y="357"/>
                  </a:lnTo>
                  <a:lnTo>
                    <a:pt x="70" y="343"/>
                  </a:lnTo>
                  <a:cubicBezTo>
                    <a:pt x="69" y="338"/>
                    <a:pt x="69" y="334"/>
                    <a:pt x="68" y="329"/>
                  </a:cubicBezTo>
                  <a:lnTo>
                    <a:pt x="17" y="334"/>
                  </a:lnTo>
                  <a:cubicBezTo>
                    <a:pt x="13" y="334"/>
                    <a:pt x="13" y="329"/>
                    <a:pt x="16" y="328"/>
                  </a:cubicBezTo>
                  <a:lnTo>
                    <a:pt x="67" y="324"/>
                  </a:lnTo>
                  <a:cubicBezTo>
                    <a:pt x="66" y="319"/>
                    <a:pt x="66" y="314"/>
                    <a:pt x="66" y="308"/>
                  </a:cubicBezTo>
                  <a:lnTo>
                    <a:pt x="0" y="307"/>
                  </a:lnTo>
                  <a:cubicBezTo>
                    <a:pt x="1" y="324"/>
                    <a:pt x="3" y="340"/>
                    <a:pt x="6" y="357"/>
                  </a:cubicBezTo>
                  <a:lnTo>
                    <a:pt x="6" y="357"/>
                  </a:lnTo>
                  <a:close/>
                  <a:moveTo>
                    <a:pt x="0" y="302"/>
                  </a:moveTo>
                  <a:lnTo>
                    <a:pt x="0" y="302"/>
                  </a:lnTo>
                  <a:lnTo>
                    <a:pt x="66" y="303"/>
                  </a:lnTo>
                  <a:cubicBezTo>
                    <a:pt x="65" y="298"/>
                    <a:pt x="65" y="294"/>
                    <a:pt x="66" y="290"/>
                  </a:cubicBezTo>
                  <a:lnTo>
                    <a:pt x="15" y="284"/>
                  </a:lnTo>
                  <a:cubicBezTo>
                    <a:pt x="11" y="284"/>
                    <a:pt x="12" y="278"/>
                    <a:pt x="16" y="278"/>
                  </a:cubicBezTo>
                  <a:lnTo>
                    <a:pt x="66" y="284"/>
                  </a:lnTo>
                  <a:cubicBezTo>
                    <a:pt x="66" y="278"/>
                    <a:pt x="67" y="273"/>
                    <a:pt x="67" y="267"/>
                  </a:cubicBezTo>
                  <a:lnTo>
                    <a:pt x="4" y="254"/>
                  </a:lnTo>
                  <a:cubicBezTo>
                    <a:pt x="1" y="270"/>
                    <a:pt x="0" y="286"/>
                    <a:pt x="0" y="302"/>
                  </a:cubicBezTo>
                  <a:lnTo>
                    <a:pt x="0" y="302"/>
                  </a:lnTo>
                  <a:close/>
                  <a:moveTo>
                    <a:pt x="4" y="249"/>
                  </a:moveTo>
                  <a:lnTo>
                    <a:pt x="4" y="249"/>
                  </a:lnTo>
                  <a:lnTo>
                    <a:pt x="68" y="262"/>
                  </a:lnTo>
                  <a:cubicBezTo>
                    <a:pt x="69" y="257"/>
                    <a:pt x="70" y="253"/>
                    <a:pt x="71" y="249"/>
                  </a:cubicBezTo>
                  <a:lnTo>
                    <a:pt x="22" y="233"/>
                  </a:lnTo>
                  <a:cubicBezTo>
                    <a:pt x="18" y="232"/>
                    <a:pt x="20" y="227"/>
                    <a:pt x="23" y="228"/>
                  </a:cubicBezTo>
                  <a:lnTo>
                    <a:pt x="72" y="243"/>
                  </a:lnTo>
                  <a:cubicBezTo>
                    <a:pt x="73" y="239"/>
                    <a:pt x="74" y="235"/>
                    <a:pt x="75" y="231"/>
                  </a:cubicBezTo>
                  <a:lnTo>
                    <a:pt x="17" y="202"/>
                  </a:lnTo>
                  <a:cubicBezTo>
                    <a:pt x="11" y="217"/>
                    <a:pt x="7" y="233"/>
                    <a:pt x="4" y="249"/>
                  </a:cubicBezTo>
                  <a:lnTo>
                    <a:pt x="4" y="249"/>
                  </a:lnTo>
                  <a:close/>
                  <a:moveTo>
                    <a:pt x="19" y="196"/>
                  </a:moveTo>
                  <a:lnTo>
                    <a:pt x="19" y="196"/>
                  </a:lnTo>
                  <a:lnTo>
                    <a:pt x="77" y="225"/>
                  </a:lnTo>
                  <a:cubicBezTo>
                    <a:pt x="79" y="221"/>
                    <a:pt x="80" y="217"/>
                    <a:pt x="82" y="213"/>
                  </a:cubicBezTo>
                  <a:lnTo>
                    <a:pt x="37" y="186"/>
                  </a:lnTo>
                  <a:cubicBezTo>
                    <a:pt x="34" y="184"/>
                    <a:pt x="37" y="179"/>
                    <a:pt x="40" y="181"/>
                  </a:cubicBezTo>
                  <a:lnTo>
                    <a:pt x="84" y="208"/>
                  </a:lnTo>
                  <a:cubicBezTo>
                    <a:pt x="86" y="203"/>
                    <a:pt x="88" y="199"/>
                    <a:pt x="90" y="195"/>
                  </a:cubicBezTo>
                  <a:lnTo>
                    <a:pt x="38" y="154"/>
                  </a:lnTo>
                  <a:cubicBezTo>
                    <a:pt x="30" y="168"/>
                    <a:pt x="24" y="182"/>
                    <a:pt x="19" y="196"/>
                  </a:cubicBezTo>
                  <a:lnTo>
                    <a:pt x="19" y="196"/>
                  </a:lnTo>
                  <a:close/>
                  <a:moveTo>
                    <a:pt x="40" y="149"/>
                  </a:moveTo>
                  <a:lnTo>
                    <a:pt x="40" y="149"/>
                  </a:lnTo>
                  <a:lnTo>
                    <a:pt x="93" y="190"/>
                  </a:lnTo>
                  <a:cubicBezTo>
                    <a:pt x="95" y="186"/>
                    <a:pt x="97" y="183"/>
                    <a:pt x="99" y="179"/>
                  </a:cubicBezTo>
                  <a:lnTo>
                    <a:pt x="60" y="142"/>
                  </a:lnTo>
                  <a:cubicBezTo>
                    <a:pt x="58" y="140"/>
                    <a:pt x="62" y="136"/>
                    <a:pt x="64" y="138"/>
                  </a:cubicBezTo>
                  <a:lnTo>
                    <a:pt x="102" y="174"/>
                  </a:lnTo>
                  <a:cubicBezTo>
                    <a:pt x="105" y="170"/>
                    <a:pt x="108" y="166"/>
                    <a:pt x="111" y="162"/>
                  </a:cubicBezTo>
                  <a:lnTo>
                    <a:pt x="67" y="111"/>
                  </a:lnTo>
                  <a:cubicBezTo>
                    <a:pt x="57" y="123"/>
                    <a:pt x="48" y="136"/>
                    <a:pt x="40" y="149"/>
                  </a:cubicBezTo>
                  <a:lnTo>
                    <a:pt x="40" y="149"/>
                  </a:lnTo>
                  <a:close/>
                  <a:moveTo>
                    <a:pt x="70" y="106"/>
                  </a:moveTo>
                  <a:lnTo>
                    <a:pt x="70" y="106"/>
                  </a:lnTo>
                  <a:lnTo>
                    <a:pt x="114" y="157"/>
                  </a:lnTo>
                  <a:cubicBezTo>
                    <a:pt x="117" y="154"/>
                    <a:pt x="120" y="150"/>
                    <a:pt x="123" y="147"/>
                  </a:cubicBezTo>
                  <a:lnTo>
                    <a:pt x="90" y="102"/>
                  </a:lnTo>
                  <a:cubicBezTo>
                    <a:pt x="88" y="99"/>
                    <a:pt x="93" y="96"/>
                    <a:pt x="95" y="99"/>
                  </a:cubicBezTo>
                  <a:lnTo>
                    <a:pt x="127" y="143"/>
                  </a:lnTo>
                  <a:cubicBezTo>
                    <a:pt x="130" y="139"/>
                    <a:pt x="133" y="136"/>
                    <a:pt x="137" y="133"/>
                  </a:cubicBezTo>
                  <a:lnTo>
                    <a:pt x="102" y="72"/>
                  </a:lnTo>
                  <a:cubicBezTo>
                    <a:pt x="91" y="83"/>
                    <a:pt x="80" y="94"/>
                    <a:pt x="70" y="106"/>
                  </a:cubicBezTo>
                  <a:lnTo>
                    <a:pt x="70" y="106"/>
                  </a:lnTo>
                  <a:close/>
                  <a:moveTo>
                    <a:pt x="106" y="69"/>
                  </a:moveTo>
                  <a:lnTo>
                    <a:pt x="106" y="69"/>
                  </a:lnTo>
                  <a:lnTo>
                    <a:pt x="141" y="129"/>
                  </a:lnTo>
                  <a:cubicBezTo>
                    <a:pt x="144" y="126"/>
                    <a:pt x="147" y="123"/>
                    <a:pt x="150" y="121"/>
                  </a:cubicBezTo>
                  <a:lnTo>
                    <a:pt x="127" y="68"/>
                  </a:lnTo>
                  <a:cubicBezTo>
                    <a:pt x="126" y="64"/>
                    <a:pt x="131" y="62"/>
                    <a:pt x="133" y="66"/>
                  </a:cubicBezTo>
                  <a:lnTo>
                    <a:pt x="155" y="117"/>
                  </a:lnTo>
                  <a:cubicBezTo>
                    <a:pt x="159" y="114"/>
                    <a:pt x="163" y="111"/>
                    <a:pt x="167" y="108"/>
                  </a:cubicBezTo>
                  <a:lnTo>
                    <a:pt x="144" y="40"/>
                  </a:lnTo>
                  <a:cubicBezTo>
                    <a:pt x="131" y="49"/>
                    <a:pt x="118" y="58"/>
                    <a:pt x="106" y="69"/>
                  </a:cubicBezTo>
                  <a:lnTo>
                    <a:pt x="106" y="69"/>
                  </a:lnTo>
                  <a:close/>
                  <a:moveTo>
                    <a:pt x="149" y="37"/>
                  </a:moveTo>
                  <a:lnTo>
                    <a:pt x="149" y="37"/>
                  </a:lnTo>
                  <a:lnTo>
                    <a:pt x="172" y="105"/>
                  </a:lnTo>
                  <a:cubicBezTo>
                    <a:pt x="176" y="103"/>
                    <a:pt x="179" y="101"/>
                    <a:pt x="183" y="99"/>
                  </a:cubicBezTo>
                  <a:lnTo>
                    <a:pt x="170" y="42"/>
                  </a:lnTo>
                  <a:cubicBezTo>
                    <a:pt x="169" y="38"/>
                    <a:pt x="174" y="37"/>
                    <a:pt x="175" y="40"/>
                  </a:cubicBezTo>
                  <a:lnTo>
                    <a:pt x="188" y="96"/>
                  </a:lnTo>
                  <a:cubicBezTo>
                    <a:pt x="192" y="94"/>
                    <a:pt x="196" y="92"/>
                    <a:pt x="200" y="90"/>
                  </a:cubicBezTo>
                  <a:lnTo>
                    <a:pt x="191" y="16"/>
                  </a:lnTo>
                  <a:cubicBezTo>
                    <a:pt x="176" y="22"/>
                    <a:pt x="162" y="29"/>
                    <a:pt x="149" y="37"/>
                  </a:cubicBezTo>
                  <a:lnTo>
                    <a:pt x="149" y="37"/>
                  </a:lnTo>
                  <a:close/>
                  <a:moveTo>
                    <a:pt x="196" y="14"/>
                  </a:moveTo>
                  <a:lnTo>
                    <a:pt x="196" y="14"/>
                  </a:lnTo>
                  <a:lnTo>
                    <a:pt x="206" y="88"/>
                  </a:lnTo>
                  <a:cubicBezTo>
                    <a:pt x="210" y="86"/>
                    <a:pt x="214" y="84"/>
                    <a:pt x="219" y="83"/>
                  </a:cubicBezTo>
                  <a:lnTo>
                    <a:pt x="217" y="21"/>
                  </a:lnTo>
                  <a:cubicBezTo>
                    <a:pt x="217" y="17"/>
                    <a:pt x="222" y="17"/>
                    <a:pt x="222" y="21"/>
                  </a:cubicBezTo>
                  <a:lnTo>
                    <a:pt x="224" y="81"/>
                  </a:lnTo>
                  <a:cubicBezTo>
                    <a:pt x="229" y="79"/>
                    <a:pt x="233" y="78"/>
                    <a:pt x="237" y="77"/>
                  </a:cubicBezTo>
                  <a:lnTo>
                    <a:pt x="243" y="0"/>
                  </a:lnTo>
                  <a:cubicBezTo>
                    <a:pt x="227" y="3"/>
                    <a:pt x="211" y="8"/>
                    <a:pt x="196" y="14"/>
                  </a:cubicBezTo>
                  <a:lnTo>
                    <a:pt x="196" y="14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FB124E21-02A5-C056-2D6F-5FA0D0D9C0F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700963" y="400050"/>
              <a:ext cx="238125" cy="323850"/>
            </a:xfrm>
            <a:custGeom>
              <a:avLst/>
              <a:gdLst>
                <a:gd name="T0" fmla="*/ 134 w 292"/>
                <a:gd name="T1" fmla="*/ 82 h 393"/>
                <a:gd name="T2" fmla="*/ 164 w 292"/>
                <a:gd name="T3" fmla="*/ 19 h 393"/>
                <a:gd name="T4" fmla="*/ 187 w 292"/>
                <a:gd name="T5" fmla="*/ 0 h 393"/>
                <a:gd name="T6" fmla="*/ 193 w 292"/>
                <a:gd name="T7" fmla="*/ 0 h 393"/>
                <a:gd name="T8" fmla="*/ 188 w 292"/>
                <a:gd name="T9" fmla="*/ 77 h 393"/>
                <a:gd name="T10" fmla="*/ 194 w 292"/>
                <a:gd name="T11" fmla="*/ 78 h 393"/>
                <a:gd name="T12" fmla="*/ 193 w 292"/>
                <a:gd name="T13" fmla="*/ 0 h 393"/>
                <a:gd name="T14" fmla="*/ 246 w 292"/>
                <a:gd name="T15" fmla="*/ 5 h 393"/>
                <a:gd name="T16" fmla="*/ 258 w 292"/>
                <a:gd name="T17" fmla="*/ 22 h 393"/>
                <a:gd name="T18" fmla="*/ 248 w 292"/>
                <a:gd name="T19" fmla="*/ 90 h 393"/>
                <a:gd name="T20" fmla="*/ 246 w 292"/>
                <a:gd name="T21" fmla="*/ 5 h 393"/>
                <a:gd name="T22" fmla="*/ 144 w 292"/>
                <a:gd name="T23" fmla="*/ 176 h 393"/>
                <a:gd name="T24" fmla="*/ 128 w 292"/>
                <a:gd name="T25" fmla="*/ 177 h 393"/>
                <a:gd name="T26" fmla="*/ 149 w 292"/>
                <a:gd name="T27" fmla="*/ 197 h 393"/>
                <a:gd name="T28" fmla="*/ 167 w 292"/>
                <a:gd name="T29" fmla="*/ 103 h 393"/>
                <a:gd name="T30" fmla="*/ 141 w 292"/>
                <a:gd name="T31" fmla="*/ 137 h 393"/>
                <a:gd name="T32" fmla="*/ 135 w 292"/>
                <a:gd name="T33" fmla="*/ 138 h 393"/>
                <a:gd name="T34" fmla="*/ 133 w 292"/>
                <a:gd name="T35" fmla="*/ 154 h 393"/>
                <a:gd name="T36" fmla="*/ 142 w 292"/>
                <a:gd name="T37" fmla="*/ 152 h 393"/>
                <a:gd name="T38" fmla="*/ 144 w 292"/>
                <a:gd name="T39" fmla="*/ 174 h 393"/>
                <a:gd name="T40" fmla="*/ 123 w 292"/>
                <a:gd name="T41" fmla="*/ 123 h 393"/>
                <a:gd name="T42" fmla="*/ 126 w 292"/>
                <a:gd name="T43" fmla="*/ 124 h 393"/>
                <a:gd name="T44" fmla="*/ 111 w 292"/>
                <a:gd name="T45" fmla="*/ 115 h 393"/>
                <a:gd name="T46" fmla="*/ 138 w 292"/>
                <a:gd name="T47" fmla="*/ 172 h 393"/>
                <a:gd name="T48" fmla="*/ 113 w 292"/>
                <a:gd name="T49" fmla="*/ 140 h 393"/>
                <a:gd name="T50" fmla="*/ 123 w 292"/>
                <a:gd name="T51" fmla="*/ 123 h 393"/>
                <a:gd name="T52" fmla="*/ 105 w 292"/>
                <a:gd name="T53" fmla="*/ 164 h 393"/>
                <a:gd name="T54" fmla="*/ 54 w 292"/>
                <a:gd name="T55" fmla="*/ 162 h 393"/>
                <a:gd name="T56" fmla="*/ 59 w 292"/>
                <a:gd name="T57" fmla="*/ 164 h 393"/>
                <a:gd name="T58" fmla="*/ 121 w 292"/>
                <a:gd name="T59" fmla="*/ 175 h 393"/>
                <a:gd name="T60" fmla="*/ 101 w 292"/>
                <a:gd name="T61" fmla="*/ 119 h 393"/>
                <a:gd name="T62" fmla="*/ 101 w 292"/>
                <a:gd name="T63" fmla="*/ 159 h 393"/>
                <a:gd name="T64" fmla="*/ 56 w 292"/>
                <a:gd name="T65" fmla="*/ 168 h 393"/>
                <a:gd name="T66" fmla="*/ 128 w 292"/>
                <a:gd name="T67" fmla="*/ 196 h 393"/>
                <a:gd name="T68" fmla="*/ 56 w 292"/>
                <a:gd name="T69" fmla="*/ 169 h 393"/>
                <a:gd name="T70" fmla="*/ 55 w 292"/>
                <a:gd name="T71" fmla="*/ 250 h 393"/>
                <a:gd name="T72" fmla="*/ 25 w 292"/>
                <a:gd name="T73" fmla="*/ 276 h 393"/>
                <a:gd name="T74" fmla="*/ 19 w 292"/>
                <a:gd name="T75" fmla="*/ 285 h 393"/>
                <a:gd name="T76" fmla="*/ 21 w 292"/>
                <a:gd name="T77" fmla="*/ 340 h 393"/>
                <a:gd name="T78" fmla="*/ 69 w 292"/>
                <a:gd name="T79" fmla="*/ 310 h 393"/>
                <a:gd name="T80" fmla="*/ 75 w 292"/>
                <a:gd name="T81" fmla="*/ 336 h 393"/>
                <a:gd name="T82" fmla="*/ 37 w 292"/>
                <a:gd name="T83" fmla="*/ 256 h 393"/>
                <a:gd name="T84" fmla="*/ 13 w 292"/>
                <a:gd name="T85" fmla="*/ 247 h 393"/>
                <a:gd name="T86" fmla="*/ 37 w 292"/>
                <a:gd name="T87" fmla="*/ 256 h 393"/>
                <a:gd name="T88" fmla="*/ 17 w 292"/>
                <a:gd name="T89" fmla="*/ 369 h 393"/>
                <a:gd name="T90" fmla="*/ 17 w 292"/>
                <a:gd name="T91" fmla="*/ 369 h 393"/>
                <a:gd name="T92" fmla="*/ 14 w 292"/>
                <a:gd name="T93" fmla="*/ 265 h 393"/>
                <a:gd name="T94" fmla="*/ 15 w 292"/>
                <a:gd name="T95" fmla="*/ 281 h 393"/>
                <a:gd name="T96" fmla="*/ 14 w 292"/>
                <a:gd name="T97" fmla="*/ 265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92" h="393">
                  <a:moveTo>
                    <a:pt x="139" y="5"/>
                  </a:moveTo>
                  <a:lnTo>
                    <a:pt x="139" y="5"/>
                  </a:lnTo>
                  <a:lnTo>
                    <a:pt x="134" y="82"/>
                  </a:lnTo>
                  <a:cubicBezTo>
                    <a:pt x="139" y="81"/>
                    <a:pt x="144" y="80"/>
                    <a:pt x="149" y="79"/>
                  </a:cubicBezTo>
                  <a:lnTo>
                    <a:pt x="159" y="18"/>
                  </a:lnTo>
                  <a:cubicBezTo>
                    <a:pt x="159" y="15"/>
                    <a:pt x="165" y="16"/>
                    <a:pt x="164" y="19"/>
                  </a:cubicBezTo>
                  <a:lnTo>
                    <a:pt x="155" y="78"/>
                  </a:lnTo>
                  <a:cubicBezTo>
                    <a:pt x="159" y="78"/>
                    <a:pt x="163" y="78"/>
                    <a:pt x="167" y="77"/>
                  </a:cubicBezTo>
                  <a:lnTo>
                    <a:pt x="187" y="0"/>
                  </a:lnTo>
                  <a:cubicBezTo>
                    <a:pt x="171" y="1"/>
                    <a:pt x="155" y="2"/>
                    <a:pt x="139" y="5"/>
                  </a:cubicBezTo>
                  <a:lnTo>
                    <a:pt x="139" y="5"/>
                  </a:lnTo>
                  <a:close/>
                  <a:moveTo>
                    <a:pt x="193" y="0"/>
                  </a:moveTo>
                  <a:lnTo>
                    <a:pt x="193" y="0"/>
                  </a:lnTo>
                  <a:lnTo>
                    <a:pt x="173" y="77"/>
                  </a:lnTo>
                  <a:cubicBezTo>
                    <a:pt x="178" y="77"/>
                    <a:pt x="183" y="77"/>
                    <a:pt x="188" y="77"/>
                  </a:cubicBezTo>
                  <a:lnTo>
                    <a:pt x="207" y="17"/>
                  </a:lnTo>
                  <a:cubicBezTo>
                    <a:pt x="208" y="13"/>
                    <a:pt x="214" y="15"/>
                    <a:pt x="213" y="18"/>
                  </a:cubicBezTo>
                  <a:lnTo>
                    <a:pt x="194" y="78"/>
                  </a:lnTo>
                  <a:cubicBezTo>
                    <a:pt x="199" y="78"/>
                    <a:pt x="203" y="79"/>
                    <a:pt x="208" y="80"/>
                  </a:cubicBezTo>
                  <a:lnTo>
                    <a:pt x="240" y="4"/>
                  </a:lnTo>
                  <a:cubicBezTo>
                    <a:pt x="224" y="2"/>
                    <a:pt x="208" y="0"/>
                    <a:pt x="193" y="0"/>
                  </a:cubicBezTo>
                  <a:lnTo>
                    <a:pt x="193" y="0"/>
                  </a:lnTo>
                  <a:close/>
                  <a:moveTo>
                    <a:pt x="246" y="5"/>
                  </a:moveTo>
                  <a:lnTo>
                    <a:pt x="246" y="5"/>
                  </a:lnTo>
                  <a:lnTo>
                    <a:pt x="214" y="81"/>
                  </a:lnTo>
                  <a:cubicBezTo>
                    <a:pt x="218" y="81"/>
                    <a:pt x="222" y="82"/>
                    <a:pt x="226" y="83"/>
                  </a:cubicBezTo>
                  <a:lnTo>
                    <a:pt x="258" y="22"/>
                  </a:lnTo>
                  <a:cubicBezTo>
                    <a:pt x="260" y="19"/>
                    <a:pt x="265" y="21"/>
                    <a:pt x="263" y="25"/>
                  </a:cubicBezTo>
                  <a:lnTo>
                    <a:pt x="232" y="85"/>
                  </a:lnTo>
                  <a:cubicBezTo>
                    <a:pt x="237" y="86"/>
                    <a:pt x="243" y="88"/>
                    <a:pt x="248" y="90"/>
                  </a:cubicBezTo>
                  <a:lnTo>
                    <a:pt x="292" y="17"/>
                  </a:lnTo>
                  <a:cubicBezTo>
                    <a:pt x="277" y="12"/>
                    <a:pt x="261" y="8"/>
                    <a:pt x="246" y="5"/>
                  </a:cubicBezTo>
                  <a:lnTo>
                    <a:pt x="246" y="5"/>
                  </a:lnTo>
                  <a:close/>
                  <a:moveTo>
                    <a:pt x="144" y="174"/>
                  </a:moveTo>
                  <a:lnTo>
                    <a:pt x="144" y="174"/>
                  </a:lnTo>
                  <a:cubicBezTo>
                    <a:pt x="144" y="175"/>
                    <a:pt x="144" y="175"/>
                    <a:pt x="144" y="176"/>
                  </a:cubicBezTo>
                  <a:cubicBezTo>
                    <a:pt x="143" y="176"/>
                    <a:pt x="143" y="176"/>
                    <a:pt x="142" y="177"/>
                  </a:cubicBezTo>
                  <a:cubicBezTo>
                    <a:pt x="142" y="177"/>
                    <a:pt x="142" y="177"/>
                    <a:pt x="142" y="177"/>
                  </a:cubicBezTo>
                  <a:cubicBezTo>
                    <a:pt x="137" y="178"/>
                    <a:pt x="132" y="177"/>
                    <a:pt x="128" y="177"/>
                  </a:cubicBezTo>
                  <a:cubicBezTo>
                    <a:pt x="127" y="177"/>
                    <a:pt x="127" y="177"/>
                    <a:pt x="126" y="178"/>
                  </a:cubicBezTo>
                  <a:cubicBezTo>
                    <a:pt x="127" y="183"/>
                    <a:pt x="130" y="190"/>
                    <a:pt x="136" y="196"/>
                  </a:cubicBezTo>
                  <a:cubicBezTo>
                    <a:pt x="140" y="196"/>
                    <a:pt x="144" y="196"/>
                    <a:pt x="149" y="197"/>
                  </a:cubicBezTo>
                  <a:lnTo>
                    <a:pt x="161" y="145"/>
                  </a:lnTo>
                  <a:cubicBezTo>
                    <a:pt x="147" y="141"/>
                    <a:pt x="144" y="117"/>
                    <a:pt x="162" y="113"/>
                  </a:cubicBezTo>
                  <a:cubicBezTo>
                    <a:pt x="162" y="109"/>
                    <a:pt x="164" y="106"/>
                    <a:pt x="167" y="103"/>
                  </a:cubicBezTo>
                  <a:cubicBezTo>
                    <a:pt x="157" y="104"/>
                    <a:pt x="147" y="105"/>
                    <a:pt x="138" y="107"/>
                  </a:cubicBezTo>
                  <a:lnTo>
                    <a:pt x="141" y="136"/>
                  </a:lnTo>
                  <a:cubicBezTo>
                    <a:pt x="141" y="136"/>
                    <a:pt x="141" y="136"/>
                    <a:pt x="141" y="137"/>
                  </a:cubicBezTo>
                  <a:lnTo>
                    <a:pt x="141" y="140"/>
                  </a:lnTo>
                  <a:cubicBezTo>
                    <a:pt x="141" y="143"/>
                    <a:pt x="136" y="144"/>
                    <a:pt x="135" y="140"/>
                  </a:cubicBezTo>
                  <a:lnTo>
                    <a:pt x="135" y="138"/>
                  </a:lnTo>
                  <a:lnTo>
                    <a:pt x="124" y="130"/>
                  </a:lnTo>
                  <a:cubicBezTo>
                    <a:pt x="121" y="132"/>
                    <a:pt x="119" y="136"/>
                    <a:pt x="119" y="140"/>
                  </a:cubicBezTo>
                  <a:cubicBezTo>
                    <a:pt x="119" y="148"/>
                    <a:pt x="125" y="154"/>
                    <a:pt x="133" y="154"/>
                  </a:cubicBezTo>
                  <a:cubicBezTo>
                    <a:pt x="134" y="154"/>
                    <a:pt x="135" y="154"/>
                    <a:pt x="137" y="154"/>
                  </a:cubicBezTo>
                  <a:lnTo>
                    <a:pt x="137" y="153"/>
                  </a:lnTo>
                  <a:cubicBezTo>
                    <a:pt x="136" y="149"/>
                    <a:pt x="142" y="148"/>
                    <a:pt x="142" y="152"/>
                  </a:cubicBezTo>
                  <a:lnTo>
                    <a:pt x="142" y="155"/>
                  </a:lnTo>
                  <a:cubicBezTo>
                    <a:pt x="143" y="155"/>
                    <a:pt x="143" y="155"/>
                    <a:pt x="143" y="156"/>
                  </a:cubicBezTo>
                  <a:lnTo>
                    <a:pt x="144" y="174"/>
                  </a:lnTo>
                  <a:cubicBezTo>
                    <a:pt x="144" y="174"/>
                    <a:pt x="144" y="174"/>
                    <a:pt x="144" y="174"/>
                  </a:cubicBezTo>
                  <a:lnTo>
                    <a:pt x="144" y="174"/>
                  </a:lnTo>
                  <a:close/>
                  <a:moveTo>
                    <a:pt x="123" y="123"/>
                  </a:moveTo>
                  <a:lnTo>
                    <a:pt x="123" y="123"/>
                  </a:lnTo>
                  <a:lnTo>
                    <a:pt x="125" y="124"/>
                  </a:lnTo>
                  <a:cubicBezTo>
                    <a:pt x="125" y="124"/>
                    <a:pt x="125" y="124"/>
                    <a:pt x="126" y="124"/>
                  </a:cubicBezTo>
                  <a:lnTo>
                    <a:pt x="135" y="131"/>
                  </a:lnTo>
                  <a:lnTo>
                    <a:pt x="133" y="108"/>
                  </a:lnTo>
                  <a:cubicBezTo>
                    <a:pt x="125" y="110"/>
                    <a:pt x="118" y="112"/>
                    <a:pt x="111" y="115"/>
                  </a:cubicBezTo>
                  <a:cubicBezTo>
                    <a:pt x="97" y="130"/>
                    <a:pt x="98" y="147"/>
                    <a:pt x="107" y="159"/>
                  </a:cubicBezTo>
                  <a:cubicBezTo>
                    <a:pt x="108" y="159"/>
                    <a:pt x="108" y="159"/>
                    <a:pt x="108" y="159"/>
                  </a:cubicBezTo>
                  <a:cubicBezTo>
                    <a:pt x="115" y="168"/>
                    <a:pt x="127" y="173"/>
                    <a:pt x="138" y="172"/>
                  </a:cubicBezTo>
                  <a:lnTo>
                    <a:pt x="137" y="159"/>
                  </a:lnTo>
                  <a:cubicBezTo>
                    <a:pt x="136" y="160"/>
                    <a:pt x="134" y="160"/>
                    <a:pt x="133" y="160"/>
                  </a:cubicBezTo>
                  <a:cubicBezTo>
                    <a:pt x="122" y="160"/>
                    <a:pt x="113" y="151"/>
                    <a:pt x="113" y="140"/>
                  </a:cubicBezTo>
                  <a:cubicBezTo>
                    <a:pt x="113" y="135"/>
                    <a:pt x="116" y="130"/>
                    <a:pt x="119" y="126"/>
                  </a:cubicBezTo>
                  <a:cubicBezTo>
                    <a:pt x="118" y="124"/>
                    <a:pt x="121" y="121"/>
                    <a:pt x="123" y="123"/>
                  </a:cubicBezTo>
                  <a:lnTo>
                    <a:pt x="123" y="123"/>
                  </a:lnTo>
                  <a:close/>
                  <a:moveTo>
                    <a:pt x="121" y="175"/>
                  </a:moveTo>
                  <a:lnTo>
                    <a:pt x="121" y="175"/>
                  </a:lnTo>
                  <a:cubicBezTo>
                    <a:pt x="115" y="172"/>
                    <a:pt x="109" y="169"/>
                    <a:pt x="105" y="164"/>
                  </a:cubicBezTo>
                  <a:cubicBezTo>
                    <a:pt x="85" y="169"/>
                    <a:pt x="68" y="154"/>
                    <a:pt x="62" y="142"/>
                  </a:cubicBezTo>
                  <a:cubicBezTo>
                    <a:pt x="55" y="147"/>
                    <a:pt x="48" y="153"/>
                    <a:pt x="42" y="159"/>
                  </a:cubicBezTo>
                  <a:lnTo>
                    <a:pt x="54" y="162"/>
                  </a:lnTo>
                  <a:cubicBezTo>
                    <a:pt x="55" y="162"/>
                    <a:pt x="55" y="162"/>
                    <a:pt x="55" y="162"/>
                  </a:cubicBezTo>
                  <a:lnTo>
                    <a:pt x="58" y="163"/>
                  </a:lnTo>
                  <a:cubicBezTo>
                    <a:pt x="58" y="163"/>
                    <a:pt x="59" y="163"/>
                    <a:pt x="59" y="164"/>
                  </a:cubicBezTo>
                  <a:cubicBezTo>
                    <a:pt x="60" y="164"/>
                    <a:pt x="60" y="164"/>
                    <a:pt x="60" y="165"/>
                  </a:cubicBezTo>
                  <a:cubicBezTo>
                    <a:pt x="74" y="181"/>
                    <a:pt x="108" y="181"/>
                    <a:pt x="121" y="175"/>
                  </a:cubicBezTo>
                  <a:lnTo>
                    <a:pt x="121" y="175"/>
                  </a:lnTo>
                  <a:close/>
                  <a:moveTo>
                    <a:pt x="101" y="159"/>
                  </a:moveTo>
                  <a:lnTo>
                    <a:pt x="101" y="159"/>
                  </a:lnTo>
                  <a:cubicBezTo>
                    <a:pt x="93" y="148"/>
                    <a:pt x="92" y="134"/>
                    <a:pt x="101" y="119"/>
                  </a:cubicBezTo>
                  <a:cubicBezTo>
                    <a:pt x="89" y="124"/>
                    <a:pt x="77" y="131"/>
                    <a:pt x="66" y="139"/>
                  </a:cubicBezTo>
                  <a:cubicBezTo>
                    <a:pt x="71" y="149"/>
                    <a:pt x="85" y="161"/>
                    <a:pt x="101" y="159"/>
                  </a:cubicBezTo>
                  <a:lnTo>
                    <a:pt x="101" y="159"/>
                  </a:lnTo>
                  <a:close/>
                  <a:moveTo>
                    <a:pt x="56" y="169"/>
                  </a:moveTo>
                  <a:lnTo>
                    <a:pt x="56" y="169"/>
                  </a:lnTo>
                  <a:lnTo>
                    <a:pt x="56" y="168"/>
                  </a:lnTo>
                  <a:cubicBezTo>
                    <a:pt x="54" y="174"/>
                    <a:pt x="54" y="186"/>
                    <a:pt x="55" y="192"/>
                  </a:cubicBezTo>
                  <a:cubicBezTo>
                    <a:pt x="66" y="196"/>
                    <a:pt x="79" y="196"/>
                    <a:pt x="94" y="196"/>
                  </a:cubicBezTo>
                  <a:cubicBezTo>
                    <a:pt x="106" y="196"/>
                    <a:pt x="117" y="196"/>
                    <a:pt x="128" y="196"/>
                  </a:cubicBezTo>
                  <a:cubicBezTo>
                    <a:pt x="124" y="191"/>
                    <a:pt x="122" y="185"/>
                    <a:pt x="121" y="181"/>
                  </a:cubicBezTo>
                  <a:cubicBezTo>
                    <a:pt x="104" y="187"/>
                    <a:pt x="71" y="185"/>
                    <a:pt x="56" y="169"/>
                  </a:cubicBezTo>
                  <a:lnTo>
                    <a:pt x="56" y="169"/>
                  </a:lnTo>
                  <a:close/>
                  <a:moveTo>
                    <a:pt x="66" y="255"/>
                  </a:moveTo>
                  <a:lnTo>
                    <a:pt x="66" y="255"/>
                  </a:lnTo>
                  <a:cubicBezTo>
                    <a:pt x="62" y="254"/>
                    <a:pt x="59" y="252"/>
                    <a:pt x="55" y="250"/>
                  </a:cubicBezTo>
                  <a:cubicBezTo>
                    <a:pt x="51" y="253"/>
                    <a:pt x="47" y="255"/>
                    <a:pt x="44" y="258"/>
                  </a:cubicBezTo>
                  <a:cubicBezTo>
                    <a:pt x="44" y="258"/>
                    <a:pt x="43" y="259"/>
                    <a:pt x="43" y="259"/>
                  </a:cubicBezTo>
                  <a:cubicBezTo>
                    <a:pt x="36" y="265"/>
                    <a:pt x="30" y="271"/>
                    <a:pt x="25" y="276"/>
                  </a:cubicBezTo>
                  <a:cubicBezTo>
                    <a:pt x="25" y="276"/>
                    <a:pt x="25" y="277"/>
                    <a:pt x="25" y="277"/>
                  </a:cubicBezTo>
                  <a:cubicBezTo>
                    <a:pt x="23" y="279"/>
                    <a:pt x="21" y="282"/>
                    <a:pt x="19" y="284"/>
                  </a:cubicBezTo>
                  <a:cubicBezTo>
                    <a:pt x="19" y="285"/>
                    <a:pt x="19" y="285"/>
                    <a:pt x="19" y="285"/>
                  </a:cubicBezTo>
                  <a:cubicBezTo>
                    <a:pt x="12" y="295"/>
                    <a:pt x="9" y="304"/>
                    <a:pt x="8" y="312"/>
                  </a:cubicBezTo>
                  <a:cubicBezTo>
                    <a:pt x="6" y="324"/>
                    <a:pt x="7" y="340"/>
                    <a:pt x="0" y="350"/>
                  </a:cubicBezTo>
                  <a:cubicBezTo>
                    <a:pt x="11" y="349"/>
                    <a:pt x="14" y="346"/>
                    <a:pt x="21" y="340"/>
                  </a:cubicBezTo>
                  <a:cubicBezTo>
                    <a:pt x="14" y="310"/>
                    <a:pt x="36" y="271"/>
                    <a:pt x="66" y="255"/>
                  </a:cubicBezTo>
                  <a:lnTo>
                    <a:pt x="66" y="255"/>
                  </a:lnTo>
                  <a:close/>
                  <a:moveTo>
                    <a:pt x="69" y="310"/>
                  </a:moveTo>
                  <a:lnTo>
                    <a:pt x="69" y="310"/>
                  </a:lnTo>
                  <a:cubicBezTo>
                    <a:pt x="68" y="311"/>
                    <a:pt x="68" y="312"/>
                    <a:pt x="67" y="314"/>
                  </a:cubicBezTo>
                  <a:cubicBezTo>
                    <a:pt x="61" y="326"/>
                    <a:pt x="68" y="336"/>
                    <a:pt x="75" y="336"/>
                  </a:cubicBezTo>
                  <a:cubicBezTo>
                    <a:pt x="93" y="336"/>
                    <a:pt x="92" y="311"/>
                    <a:pt x="69" y="310"/>
                  </a:cubicBezTo>
                  <a:lnTo>
                    <a:pt x="69" y="310"/>
                  </a:lnTo>
                  <a:close/>
                  <a:moveTo>
                    <a:pt x="37" y="256"/>
                  </a:moveTo>
                  <a:lnTo>
                    <a:pt x="37" y="256"/>
                  </a:lnTo>
                  <a:cubicBezTo>
                    <a:pt x="28" y="249"/>
                    <a:pt x="17" y="240"/>
                    <a:pt x="12" y="229"/>
                  </a:cubicBezTo>
                  <a:cubicBezTo>
                    <a:pt x="11" y="235"/>
                    <a:pt x="11" y="241"/>
                    <a:pt x="13" y="247"/>
                  </a:cubicBezTo>
                  <a:lnTo>
                    <a:pt x="13" y="247"/>
                  </a:lnTo>
                  <a:cubicBezTo>
                    <a:pt x="15" y="256"/>
                    <a:pt x="19" y="264"/>
                    <a:pt x="23" y="270"/>
                  </a:cubicBezTo>
                  <a:cubicBezTo>
                    <a:pt x="27" y="266"/>
                    <a:pt x="32" y="261"/>
                    <a:pt x="37" y="256"/>
                  </a:cubicBezTo>
                  <a:lnTo>
                    <a:pt x="37" y="256"/>
                  </a:lnTo>
                  <a:close/>
                  <a:moveTo>
                    <a:pt x="17" y="369"/>
                  </a:moveTo>
                  <a:lnTo>
                    <a:pt x="17" y="369"/>
                  </a:lnTo>
                  <a:cubicBezTo>
                    <a:pt x="17" y="377"/>
                    <a:pt x="18" y="385"/>
                    <a:pt x="17" y="393"/>
                  </a:cubicBezTo>
                  <a:cubicBezTo>
                    <a:pt x="26" y="392"/>
                    <a:pt x="29" y="390"/>
                    <a:pt x="34" y="385"/>
                  </a:cubicBezTo>
                  <a:cubicBezTo>
                    <a:pt x="28" y="381"/>
                    <a:pt x="22" y="376"/>
                    <a:pt x="17" y="369"/>
                  </a:cubicBezTo>
                  <a:lnTo>
                    <a:pt x="17" y="369"/>
                  </a:lnTo>
                  <a:close/>
                  <a:moveTo>
                    <a:pt x="14" y="265"/>
                  </a:moveTo>
                  <a:lnTo>
                    <a:pt x="14" y="265"/>
                  </a:lnTo>
                  <a:lnTo>
                    <a:pt x="3" y="271"/>
                  </a:lnTo>
                  <a:lnTo>
                    <a:pt x="9" y="283"/>
                  </a:lnTo>
                  <a:cubicBezTo>
                    <a:pt x="11" y="282"/>
                    <a:pt x="13" y="281"/>
                    <a:pt x="15" y="281"/>
                  </a:cubicBezTo>
                  <a:cubicBezTo>
                    <a:pt x="16" y="279"/>
                    <a:pt x="18" y="277"/>
                    <a:pt x="20" y="275"/>
                  </a:cubicBezTo>
                  <a:cubicBezTo>
                    <a:pt x="18" y="272"/>
                    <a:pt x="16" y="268"/>
                    <a:pt x="14" y="265"/>
                  </a:cubicBezTo>
                  <a:lnTo>
                    <a:pt x="14" y="265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FD42C70B-C72B-02BF-16BD-BB8E559E3FF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86675" y="476250"/>
              <a:ext cx="280988" cy="304800"/>
            </a:xfrm>
            <a:custGeom>
              <a:avLst/>
              <a:gdLst>
                <a:gd name="T0" fmla="*/ 1 w 346"/>
                <a:gd name="T1" fmla="*/ 230 h 372"/>
                <a:gd name="T2" fmla="*/ 27 w 346"/>
                <a:gd name="T3" fmla="*/ 197 h 372"/>
                <a:gd name="T4" fmla="*/ 1 w 346"/>
                <a:gd name="T5" fmla="*/ 223 h 372"/>
                <a:gd name="T6" fmla="*/ 1 w 346"/>
                <a:gd name="T7" fmla="*/ 214 h 372"/>
                <a:gd name="T8" fmla="*/ 2 w 346"/>
                <a:gd name="T9" fmla="*/ 188 h 372"/>
                <a:gd name="T10" fmla="*/ 3 w 346"/>
                <a:gd name="T11" fmla="*/ 179 h 372"/>
                <a:gd name="T12" fmla="*/ 29 w 346"/>
                <a:gd name="T13" fmla="*/ 168 h 372"/>
                <a:gd name="T14" fmla="*/ 5 w 346"/>
                <a:gd name="T15" fmla="*/ 169 h 372"/>
                <a:gd name="T16" fmla="*/ 7 w 346"/>
                <a:gd name="T17" fmla="*/ 161 h 372"/>
                <a:gd name="T18" fmla="*/ 32 w 346"/>
                <a:gd name="T19" fmla="*/ 127 h 372"/>
                <a:gd name="T20" fmla="*/ 36 w 346"/>
                <a:gd name="T21" fmla="*/ 96 h 372"/>
                <a:gd name="T22" fmla="*/ 56 w 346"/>
                <a:gd name="T23" fmla="*/ 72 h 372"/>
                <a:gd name="T24" fmla="*/ 68 w 346"/>
                <a:gd name="T25" fmla="*/ 75 h 372"/>
                <a:gd name="T26" fmla="*/ 214 w 346"/>
                <a:gd name="T27" fmla="*/ 53 h 372"/>
                <a:gd name="T28" fmla="*/ 203 w 346"/>
                <a:gd name="T29" fmla="*/ 80 h 372"/>
                <a:gd name="T30" fmla="*/ 214 w 346"/>
                <a:gd name="T31" fmla="*/ 53 h 372"/>
                <a:gd name="T32" fmla="*/ 187 w 346"/>
                <a:gd name="T33" fmla="*/ 64 h 372"/>
                <a:gd name="T34" fmla="*/ 199 w 346"/>
                <a:gd name="T35" fmla="*/ 53 h 372"/>
                <a:gd name="T36" fmla="*/ 205 w 346"/>
                <a:gd name="T37" fmla="*/ 50 h 372"/>
                <a:gd name="T38" fmla="*/ 210 w 346"/>
                <a:gd name="T39" fmla="*/ 23 h 372"/>
                <a:gd name="T40" fmla="*/ 182 w 346"/>
                <a:gd name="T41" fmla="*/ 27 h 372"/>
                <a:gd name="T42" fmla="*/ 186 w 346"/>
                <a:gd name="T43" fmla="*/ 49 h 372"/>
                <a:gd name="T44" fmla="*/ 172 w 346"/>
                <a:gd name="T45" fmla="*/ 105 h 372"/>
                <a:gd name="T46" fmla="*/ 197 w 346"/>
                <a:gd name="T47" fmla="*/ 70 h 372"/>
                <a:gd name="T48" fmla="*/ 225 w 346"/>
                <a:gd name="T49" fmla="*/ 90 h 372"/>
                <a:gd name="T50" fmla="*/ 232 w 346"/>
                <a:gd name="T51" fmla="*/ 80 h 372"/>
                <a:gd name="T52" fmla="*/ 242 w 346"/>
                <a:gd name="T53" fmla="*/ 51 h 372"/>
                <a:gd name="T54" fmla="*/ 222 w 346"/>
                <a:gd name="T55" fmla="*/ 60 h 372"/>
                <a:gd name="T56" fmla="*/ 203 w 346"/>
                <a:gd name="T57" fmla="*/ 88 h 372"/>
                <a:gd name="T58" fmla="*/ 225 w 346"/>
                <a:gd name="T59" fmla="*/ 90 h 372"/>
                <a:gd name="T60" fmla="*/ 200 w 346"/>
                <a:gd name="T61" fmla="*/ 247 h 372"/>
                <a:gd name="T62" fmla="*/ 200 w 346"/>
                <a:gd name="T63" fmla="*/ 247 h 372"/>
                <a:gd name="T64" fmla="*/ 262 w 346"/>
                <a:gd name="T65" fmla="*/ 176 h 372"/>
                <a:gd name="T66" fmla="*/ 262 w 346"/>
                <a:gd name="T67" fmla="*/ 176 h 372"/>
                <a:gd name="T68" fmla="*/ 303 w 346"/>
                <a:gd name="T69" fmla="*/ 125 h 372"/>
                <a:gd name="T70" fmla="*/ 303 w 346"/>
                <a:gd name="T71" fmla="*/ 125 h 372"/>
                <a:gd name="T72" fmla="*/ 302 w 346"/>
                <a:gd name="T73" fmla="*/ 148 h 372"/>
                <a:gd name="T74" fmla="*/ 303 w 346"/>
                <a:gd name="T75" fmla="*/ 132 h 372"/>
                <a:gd name="T76" fmla="*/ 189 w 346"/>
                <a:gd name="T77" fmla="*/ 269 h 372"/>
                <a:gd name="T78" fmla="*/ 257 w 346"/>
                <a:gd name="T79" fmla="*/ 205 h 372"/>
                <a:gd name="T80" fmla="*/ 257 w 346"/>
                <a:gd name="T81" fmla="*/ 181 h 372"/>
                <a:gd name="T82" fmla="*/ 194 w 346"/>
                <a:gd name="T83" fmla="*/ 255 h 372"/>
                <a:gd name="T84" fmla="*/ 189 w 346"/>
                <a:gd name="T85" fmla="*/ 269 h 372"/>
                <a:gd name="T86" fmla="*/ 68 w 346"/>
                <a:gd name="T87" fmla="*/ 369 h 372"/>
                <a:gd name="T88" fmla="*/ 101 w 346"/>
                <a:gd name="T89" fmla="*/ 350 h 372"/>
                <a:gd name="T90" fmla="*/ 129 w 346"/>
                <a:gd name="T91" fmla="*/ 325 h 372"/>
                <a:gd name="T92" fmla="*/ 148 w 346"/>
                <a:gd name="T93" fmla="*/ 305 h 372"/>
                <a:gd name="T94" fmla="*/ 176 w 346"/>
                <a:gd name="T95" fmla="*/ 271 h 372"/>
                <a:gd name="T96" fmla="*/ 191 w 346"/>
                <a:gd name="T97" fmla="*/ 250 h 372"/>
                <a:gd name="T98" fmla="*/ 253 w 346"/>
                <a:gd name="T99" fmla="*/ 160 h 372"/>
                <a:gd name="T100" fmla="*/ 279 w 346"/>
                <a:gd name="T101" fmla="*/ 125 h 372"/>
                <a:gd name="T102" fmla="*/ 295 w 346"/>
                <a:gd name="T103" fmla="*/ 106 h 372"/>
                <a:gd name="T104" fmla="*/ 341 w 346"/>
                <a:gd name="T105" fmla="*/ 64 h 372"/>
                <a:gd name="T106" fmla="*/ 343 w 346"/>
                <a:gd name="T107" fmla="*/ 63 h 372"/>
                <a:gd name="T108" fmla="*/ 331 w 346"/>
                <a:gd name="T109" fmla="*/ 52 h 372"/>
                <a:gd name="T110" fmla="*/ 68 w 346"/>
                <a:gd name="T111" fmla="*/ 369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46" h="372">
                  <a:moveTo>
                    <a:pt x="1" y="223"/>
                  </a:moveTo>
                  <a:lnTo>
                    <a:pt x="1" y="223"/>
                  </a:lnTo>
                  <a:cubicBezTo>
                    <a:pt x="1" y="225"/>
                    <a:pt x="1" y="228"/>
                    <a:pt x="1" y="230"/>
                  </a:cubicBezTo>
                  <a:cubicBezTo>
                    <a:pt x="7" y="226"/>
                    <a:pt x="15" y="220"/>
                    <a:pt x="20" y="219"/>
                  </a:cubicBezTo>
                  <a:cubicBezTo>
                    <a:pt x="22" y="212"/>
                    <a:pt x="24" y="205"/>
                    <a:pt x="28" y="196"/>
                  </a:cubicBezTo>
                  <a:cubicBezTo>
                    <a:pt x="28" y="197"/>
                    <a:pt x="27" y="197"/>
                    <a:pt x="27" y="197"/>
                  </a:cubicBezTo>
                  <a:cubicBezTo>
                    <a:pt x="27" y="197"/>
                    <a:pt x="27" y="197"/>
                    <a:pt x="27" y="197"/>
                  </a:cubicBezTo>
                  <a:cubicBezTo>
                    <a:pt x="15" y="204"/>
                    <a:pt x="3" y="218"/>
                    <a:pt x="1" y="223"/>
                  </a:cubicBezTo>
                  <a:lnTo>
                    <a:pt x="1" y="223"/>
                  </a:lnTo>
                  <a:close/>
                  <a:moveTo>
                    <a:pt x="2" y="188"/>
                  </a:moveTo>
                  <a:lnTo>
                    <a:pt x="2" y="188"/>
                  </a:lnTo>
                  <a:cubicBezTo>
                    <a:pt x="1" y="196"/>
                    <a:pt x="0" y="205"/>
                    <a:pt x="1" y="214"/>
                  </a:cubicBezTo>
                  <a:cubicBezTo>
                    <a:pt x="3" y="210"/>
                    <a:pt x="7" y="206"/>
                    <a:pt x="11" y="202"/>
                  </a:cubicBezTo>
                  <a:lnTo>
                    <a:pt x="2" y="188"/>
                  </a:lnTo>
                  <a:lnTo>
                    <a:pt x="2" y="188"/>
                  </a:lnTo>
                  <a:close/>
                  <a:moveTo>
                    <a:pt x="5" y="169"/>
                  </a:moveTo>
                  <a:lnTo>
                    <a:pt x="5" y="169"/>
                  </a:lnTo>
                  <a:cubicBezTo>
                    <a:pt x="4" y="172"/>
                    <a:pt x="4" y="176"/>
                    <a:pt x="3" y="179"/>
                  </a:cubicBezTo>
                  <a:lnTo>
                    <a:pt x="15" y="198"/>
                  </a:lnTo>
                  <a:cubicBezTo>
                    <a:pt x="17" y="197"/>
                    <a:pt x="20" y="195"/>
                    <a:pt x="22" y="194"/>
                  </a:cubicBezTo>
                  <a:cubicBezTo>
                    <a:pt x="12" y="174"/>
                    <a:pt x="10" y="178"/>
                    <a:pt x="29" y="168"/>
                  </a:cubicBezTo>
                  <a:cubicBezTo>
                    <a:pt x="28" y="165"/>
                    <a:pt x="27" y="162"/>
                    <a:pt x="26" y="159"/>
                  </a:cubicBezTo>
                  <a:cubicBezTo>
                    <a:pt x="21" y="160"/>
                    <a:pt x="12" y="164"/>
                    <a:pt x="5" y="169"/>
                  </a:cubicBezTo>
                  <a:lnTo>
                    <a:pt x="5" y="169"/>
                  </a:lnTo>
                  <a:close/>
                  <a:moveTo>
                    <a:pt x="36" y="96"/>
                  </a:moveTo>
                  <a:lnTo>
                    <a:pt x="36" y="96"/>
                  </a:lnTo>
                  <a:cubicBezTo>
                    <a:pt x="23" y="116"/>
                    <a:pt x="13" y="138"/>
                    <a:pt x="7" y="161"/>
                  </a:cubicBezTo>
                  <a:cubicBezTo>
                    <a:pt x="13" y="157"/>
                    <a:pt x="20" y="155"/>
                    <a:pt x="24" y="153"/>
                  </a:cubicBezTo>
                  <a:cubicBezTo>
                    <a:pt x="23" y="145"/>
                    <a:pt x="23" y="136"/>
                    <a:pt x="27" y="126"/>
                  </a:cubicBezTo>
                  <a:cubicBezTo>
                    <a:pt x="28" y="123"/>
                    <a:pt x="32" y="123"/>
                    <a:pt x="32" y="127"/>
                  </a:cubicBezTo>
                  <a:cubicBezTo>
                    <a:pt x="34" y="141"/>
                    <a:pt x="49" y="152"/>
                    <a:pt x="60" y="161"/>
                  </a:cubicBezTo>
                  <a:cubicBezTo>
                    <a:pt x="62" y="159"/>
                    <a:pt x="65" y="156"/>
                    <a:pt x="68" y="154"/>
                  </a:cubicBezTo>
                  <a:cubicBezTo>
                    <a:pt x="52" y="142"/>
                    <a:pt x="40" y="125"/>
                    <a:pt x="36" y="96"/>
                  </a:cubicBezTo>
                  <a:lnTo>
                    <a:pt x="36" y="96"/>
                  </a:lnTo>
                  <a:close/>
                  <a:moveTo>
                    <a:pt x="56" y="72"/>
                  </a:moveTo>
                  <a:lnTo>
                    <a:pt x="56" y="72"/>
                  </a:lnTo>
                  <a:cubicBezTo>
                    <a:pt x="53" y="75"/>
                    <a:pt x="50" y="78"/>
                    <a:pt x="47" y="82"/>
                  </a:cubicBezTo>
                  <a:cubicBezTo>
                    <a:pt x="53" y="90"/>
                    <a:pt x="59" y="95"/>
                    <a:pt x="67" y="98"/>
                  </a:cubicBezTo>
                  <a:cubicBezTo>
                    <a:pt x="66" y="91"/>
                    <a:pt x="66" y="81"/>
                    <a:pt x="68" y="75"/>
                  </a:cubicBezTo>
                  <a:lnTo>
                    <a:pt x="56" y="72"/>
                  </a:lnTo>
                  <a:lnTo>
                    <a:pt x="56" y="72"/>
                  </a:lnTo>
                  <a:close/>
                  <a:moveTo>
                    <a:pt x="214" y="53"/>
                  </a:moveTo>
                  <a:lnTo>
                    <a:pt x="214" y="53"/>
                  </a:lnTo>
                  <a:cubicBezTo>
                    <a:pt x="211" y="55"/>
                    <a:pt x="208" y="56"/>
                    <a:pt x="204" y="56"/>
                  </a:cubicBezTo>
                  <a:cubicBezTo>
                    <a:pt x="203" y="64"/>
                    <a:pt x="202" y="72"/>
                    <a:pt x="203" y="80"/>
                  </a:cubicBezTo>
                  <a:lnTo>
                    <a:pt x="218" y="64"/>
                  </a:lnTo>
                  <a:cubicBezTo>
                    <a:pt x="215" y="60"/>
                    <a:pt x="214" y="57"/>
                    <a:pt x="214" y="53"/>
                  </a:cubicBezTo>
                  <a:lnTo>
                    <a:pt x="214" y="53"/>
                  </a:lnTo>
                  <a:close/>
                  <a:moveTo>
                    <a:pt x="197" y="70"/>
                  </a:moveTo>
                  <a:lnTo>
                    <a:pt x="197" y="70"/>
                  </a:lnTo>
                  <a:cubicBezTo>
                    <a:pt x="193" y="69"/>
                    <a:pt x="189" y="68"/>
                    <a:pt x="187" y="64"/>
                  </a:cubicBezTo>
                  <a:cubicBezTo>
                    <a:pt x="186" y="62"/>
                    <a:pt x="192" y="63"/>
                    <a:pt x="193" y="63"/>
                  </a:cubicBezTo>
                  <a:cubicBezTo>
                    <a:pt x="195" y="63"/>
                    <a:pt x="196" y="62"/>
                    <a:pt x="198" y="62"/>
                  </a:cubicBezTo>
                  <a:cubicBezTo>
                    <a:pt x="198" y="59"/>
                    <a:pt x="198" y="56"/>
                    <a:pt x="199" y="53"/>
                  </a:cubicBezTo>
                  <a:cubicBezTo>
                    <a:pt x="199" y="53"/>
                    <a:pt x="199" y="52"/>
                    <a:pt x="199" y="52"/>
                  </a:cubicBezTo>
                  <a:cubicBezTo>
                    <a:pt x="199" y="51"/>
                    <a:pt x="199" y="50"/>
                    <a:pt x="199" y="49"/>
                  </a:cubicBezTo>
                  <a:cubicBezTo>
                    <a:pt x="200" y="46"/>
                    <a:pt x="205" y="46"/>
                    <a:pt x="205" y="50"/>
                  </a:cubicBezTo>
                  <a:cubicBezTo>
                    <a:pt x="221" y="49"/>
                    <a:pt x="218" y="25"/>
                    <a:pt x="201" y="29"/>
                  </a:cubicBezTo>
                  <a:cubicBezTo>
                    <a:pt x="197" y="29"/>
                    <a:pt x="196" y="24"/>
                    <a:pt x="200" y="23"/>
                  </a:cubicBezTo>
                  <a:cubicBezTo>
                    <a:pt x="204" y="22"/>
                    <a:pt x="207" y="22"/>
                    <a:pt x="210" y="23"/>
                  </a:cubicBezTo>
                  <a:cubicBezTo>
                    <a:pt x="208" y="0"/>
                    <a:pt x="172" y="14"/>
                    <a:pt x="192" y="32"/>
                  </a:cubicBezTo>
                  <a:cubicBezTo>
                    <a:pt x="195" y="34"/>
                    <a:pt x="192" y="39"/>
                    <a:pt x="189" y="36"/>
                  </a:cubicBezTo>
                  <a:cubicBezTo>
                    <a:pt x="185" y="33"/>
                    <a:pt x="183" y="30"/>
                    <a:pt x="182" y="27"/>
                  </a:cubicBezTo>
                  <a:cubicBezTo>
                    <a:pt x="169" y="29"/>
                    <a:pt x="172" y="45"/>
                    <a:pt x="181" y="48"/>
                  </a:cubicBezTo>
                  <a:lnTo>
                    <a:pt x="181" y="47"/>
                  </a:lnTo>
                  <a:cubicBezTo>
                    <a:pt x="182" y="44"/>
                    <a:pt x="187" y="45"/>
                    <a:pt x="186" y="49"/>
                  </a:cubicBezTo>
                  <a:lnTo>
                    <a:pt x="185" y="51"/>
                  </a:lnTo>
                  <a:cubicBezTo>
                    <a:pt x="185" y="52"/>
                    <a:pt x="185" y="52"/>
                    <a:pt x="185" y="52"/>
                  </a:cubicBezTo>
                  <a:lnTo>
                    <a:pt x="172" y="105"/>
                  </a:lnTo>
                  <a:cubicBezTo>
                    <a:pt x="175" y="105"/>
                    <a:pt x="177" y="106"/>
                    <a:pt x="179" y="106"/>
                  </a:cubicBezTo>
                  <a:lnTo>
                    <a:pt x="199" y="85"/>
                  </a:lnTo>
                  <a:cubicBezTo>
                    <a:pt x="197" y="80"/>
                    <a:pt x="197" y="75"/>
                    <a:pt x="197" y="70"/>
                  </a:cubicBezTo>
                  <a:lnTo>
                    <a:pt x="197" y="70"/>
                  </a:lnTo>
                  <a:close/>
                  <a:moveTo>
                    <a:pt x="225" y="90"/>
                  </a:moveTo>
                  <a:lnTo>
                    <a:pt x="225" y="90"/>
                  </a:lnTo>
                  <a:cubicBezTo>
                    <a:pt x="222" y="85"/>
                    <a:pt x="221" y="79"/>
                    <a:pt x="222" y="74"/>
                  </a:cubicBezTo>
                  <a:cubicBezTo>
                    <a:pt x="222" y="71"/>
                    <a:pt x="225" y="76"/>
                    <a:pt x="225" y="76"/>
                  </a:cubicBezTo>
                  <a:cubicBezTo>
                    <a:pt x="227" y="78"/>
                    <a:pt x="229" y="79"/>
                    <a:pt x="232" y="80"/>
                  </a:cubicBezTo>
                  <a:cubicBezTo>
                    <a:pt x="236" y="73"/>
                    <a:pt x="241" y="66"/>
                    <a:pt x="246" y="60"/>
                  </a:cubicBezTo>
                  <a:cubicBezTo>
                    <a:pt x="252" y="52"/>
                    <a:pt x="257" y="45"/>
                    <a:pt x="263" y="38"/>
                  </a:cubicBezTo>
                  <a:cubicBezTo>
                    <a:pt x="253" y="26"/>
                    <a:pt x="237" y="33"/>
                    <a:pt x="242" y="51"/>
                  </a:cubicBezTo>
                  <a:cubicBezTo>
                    <a:pt x="243" y="55"/>
                    <a:pt x="237" y="56"/>
                    <a:pt x="236" y="52"/>
                  </a:cubicBezTo>
                  <a:cubicBezTo>
                    <a:pt x="235" y="48"/>
                    <a:pt x="235" y="45"/>
                    <a:pt x="235" y="42"/>
                  </a:cubicBezTo>
                  <a:cubicBezTo>
                    <a:pt x="223" y="38"/>
                    <a:pt x="214" y="49"/>
                    <a:pt x="222" y="60"/>
                  </a:cubicBezTo>
                  <a:cubicBezTo>
                    <a:pt x="225" y="57"/>
                    <a:pt x="228" y="61"/>
                    <a:pt x="226" y="64"/>
                  </a:cubicBezTo>
                  <a:lnTo>
                    <a:pt x="204" y="87"/>
                  </a:lnTo>
                  <a:cubicBezTo>
                    <a:pt x="204" y="88"/>
                    <a:pt x="204" y="88"/>
                    <a:pt x="203" y="88"/>
                  </a:cubicBezTo>
                  <a:lnTo>
                    <a:pt x="186" y="107"/>
                  </a:lnTo>
                  <a:cubicBezTo>
                    <a:pt x="193" y="109"/>
                    <a:pt x="201" y="110"/>
                    <a:pt x="209" y="113"/>
                  </a:cubicBezTo>
                  <a:cubicBezTo>
                    <a:pt x="214" y="105"/>
                    <a:pt x="220" y="97"/>
                    <a:pt x="225" y="90"/>
                  </a:cubicBezTo>
                  <a:lnTo>
                    <a:pt x="225" y="90"/>
                  </a:lnTo>
                  <a:close/>
                  <a:moveTo>
                    <a:pt x="200" y="247"/>
                  </a:moveTo>
                  <a:lnTo>
                    <a:pt x="200" y="247"/>
                  </a:lnTo>
                  <a:cubicBezTo>
                    <a:pt x="231" y="234"/>
                    <a:pt x="241" y="209"/>
                    <a:pt x="240" y="189"/>
                  </a:cubicBezTo>
                  <a:cubicBezTo>
                    <a:pt x="233" y="199"/>
                    <a:pt x="226" y="210"/>
                    <a:pt x="219" y="219"/>
                  </a:cubicBezTo>
                  <a:cubicBezTo>
                    <a:pt x="213" y="229"/>
                    <a:pt x="206" y="238"/>
                    <a:pt x="200" y="247"/>
                  </a:cubicBezTo>
                  <a:lnTo>
                    <a:pt x="200" y="247"/>
                  </a:lnTo>
                  <a:close/>
                  <a:moveTo>
                    <a:pt x="262" y="176"/>
                  </a:moveTo>
                  <a:lnTo>
                    <a:pt x="262" y="176"/>
                  </a:lnTo>
                  <a:cubicBezTo>
                    <a:pt x="275" y="162"/>
                    <a:pt x="280" y="148"/>
                    <a:pt x="280" y="134"/>
                  </a:cubicBezTo>
                  <a:cubicBezTo>
                    <a:pt x="272" y="143"/>
                    <a:pt x="265" y="152"/>
                    <a:pt x="259" y="162"/>
                  </a:cubicBezTo>
                  <a:cubicBezTo>
                    <a:pt x="260" y="166"/>
                    <a:pt x="261" y="171"/>
                    <a:pt x="262" y="176"/>
                  </a:cubicBezTo>
                  <a:lnTo>
                    <a:pt x="262" y="176"/>
                  </a:lnTo>
                  <a:close/>
                  <a:moveTo>
                    <a:pt x="303" y="125"/>
                  </a:moveTo>
                  <a:lnTo>
                    <a:pt x="303" y="125"/>
                  </a:lnTo>
                  <a:cubicBezTo>
                    <a:pt x="317" y="114"/>
                    <a:pt x="322" y="102"/>
                    <a:pt x="322" y="87"/>
                  </a:cubicBezTo>
                  <a:cubicBezTo>
                    <a:pt x="314" y="94"/>
                    <a:pt x="307" y="101"/>
                    <a:pt x="300" y="109"/>
                  </a:cubicBezTo>
                  <a:cubicBezTo>
                    <a:pt x="301" y="115"/>
                    <a:pt x="302" y="120"/>
                    <a:pt x="303" y="125"/>
                  </a:cubicBezTo>
                  <a:lnTo>
                    <a:pt x="303" y="125"/>
                  </a:lnTo>
                  <a:close/>
                  <a:moveTo>
                    <a:pt x="302" y="148"/>
                  </a:moveTo>
                  <a:lnTo>
                    <a:pt x="302" y="148"/>
                  </a:lnTo>
                  <a:cubicBezTo>
                    <a:pt x="331" y="135"/>
                    <a:pt x="344" y="104"/>
                    <a:pt x="341" y="71"/>
                  </a:cubicBezTo>
                  <a:cubicBezTo>
                    <a:pt x="336" y="75"/>
                    <a:pt x="332" y="78"/>
                    <a:pt x="327" y="82"/>
                  </a:cubicBezTo>
                  <a:cubicBezTo>
                    <a:pt x="329" y="102"/>
                    <a:pt x="322" y="118"/>
                    <a:pt x="303" y="132"/>
                  </a:cubicBezTo>
                  <a:cubicBezTo>
                    <a:pt x="303" y="138"/>
                    <a:pt x="303" y="143"/>
                    <a:pt x="302" y="148"/>
                  </a:cubicBezTo>
                  <a:lnTo>
                    <a:pt x="302" y="148"/>
                  </a:lnTo>
                  <a:close/>
                  <a:moveTo>
                    <a:pt x="189" y="269"/>
                  </a:moveTo>
                  <a:lnTo>
                    <a:pt x="189" y="269"/>
                  </a:lnTo>
                  <a:cubicBezTo>
                    <a:pt x="189" y="269"/>
                    <a:pt x="189" y="269"/>
                    <a:pt x="189" y="269"/>
                  </a:cubicBezTo>
                  <a:cubicBezTo>
                    <a:pt x="222" y="266"/>
                    <a:pt x="251" y="240"/>
                    <a:pt x="257" y="205"/>
                  </a:cubicBezTo>
                  <a:cubicBezTo>
                    <a:pt x="257" y="204"/>
                    <a:pt x="257" y="204"/>
                    <a:pt x="257" y="204"/>
                  </a:cubicBezTo>
                  <a:cubicBezTo>
                    <a:pt x="258" y="197"/>
                    <a:pt x="258" y="190"/>
                    <a:pt x="257" y="182"/>
                  </a:cubicBezTo>
                  <a:cubicBezTo>
                    <a:pt x="257" y="182"/>
                    <a:pt x="257" y="181"/>
                    <a:pt x="257" y="181"/>
                  </a:cubicBezTo>
                  <a:cubicBezTo>
                    <a:pt x="257" y="177"/>
                    <a:pt x="256" y="172"/>
                    <a:pt x="254" y="168"/>
                  </a:cubicBezTo>
                  <a:cubicBezTo>
                    <a:pt x="251" y="172"/>
                    <a:pt x="248" y="177"/>
                    <a:pt x="244" y="182"/>
                  </a:cubicBezTo>
                  <a:cubicBezTo>
                    <a:pt x="249" y="207"/>
                    <a:pt x="238" y="242"/>
                    <a:pt x="194" y="255"/>
                  </a:cubicBezTo>
                  <a:cubicBezTo>
                    <a:pt x="191" y="260"/>
                    <a:pt x="187" y="264"/>
                    <a:pt x="184" y="269"/>
                  </a:cubicBezTo>
                  <a:cubicBezTo>
                    <a:pt x="185" y="269"/>
                    <a:pt x="187" y="269"/>
                    <a:pt x="189" y="269"/>
                  </a:cubicBezTo>
                  <a:lnTo>
                    <a:pt x="189" y="269"/>
                  </a:lnTo>
                  <a:close/>
                  <a:moveTo>
                    <a:pt x="68" y="369"/>
                  </a:moveTo>
                  <a:lnTo>
                    <a:pt x="68" y="369"/>
                  </a:lnTo>
                  <a:cubicBezTo>
                    <a:pt x="68" y="369"/>
                    <a:pt x="68" y="369"/>
                    <a:pt x="68" y="369"/>
                  </a:cubicBezTo>
                  <a:cubicBezTo>
                    <a:pt x="68" y="370"/>
                    <a:pt x="69" y="371"/>
                    <a:pt x="70" y="372"/>
                  </a:cubicBezTo>
                  <a:cubicBezTo>
                    <a:pt x="81" y="366"/>
                    <a:pt x="91" y="358"/>
                    <a:pt x="101" y="350"/>
                  </a:cubicBezTo>
                  <a:cubicBezTo>
                    <a:pt x="101" y="350"/>
                    <a:pt x="101" y="350"/>
                    <a:pt x="101" y="350"/>
                  </a:cubicBezTo>
                  <a:cubicBezTo>
                    <a:pt x="106" y="346"/>
                    <a:pt x="111" y="342"/>
                    <a:pt x="115" y="338"/>
                  </a:cubicBezTo>
                  <a:cubicBezTo>
                    <a:pt x="115" y="338"/>
                    <a:pt x="116" y="338"/>
                    <a:pt x="116" y="338"/>
                  </a:cubicBezTo>
                  <a:cubicBezTo>
                    <a:pt x="120" y="334"/>
                    <a:pt x="125" y="329"/>
                    <a:pt x="129" y="325"/>
                  </a:cubicBezTo>
                  <a:cubicBezTo>
                    <a:pt x="129" y="325"/>
                    <a:pt x="130" y="325"/>
                    <a:pt x="130" y="324"/>
                  </a:cubicBezTo>
                  <a:cubicBezTo>
                    <a:pt x="136" y="319"/>
                    <a:pt x="141" y="312"/>
                    <a:pt x="147" y="306"/>
                  </a:cubicBezTo>
                  <a:cubicBezTo>
                    <a:pt x="147" y="306"/>
                    <a:pt x="147" y="305"/>
                    <a:pt x="148" y="305"/>
                  </a:cubicBezTo>
                  <a:cubicBezTo>
                    <a:pt x="153" y="300"/>
                    <a:pt x="158" y="294"/>
                    <a:pt x="162" y="288"/>
                  </a:cubicBezTo>
                  <a:cubicBezTo>
                    <a:pt x="163" y="287"/>
                    <a:pt x="163" y="287"/>
                    <a:pt x="163" y="287"/>
                  </a:cubicBezTo>
                  <a:cubicBezTo>
                    <a:pt x="167" y="282"/>
                    <a:pt x="172" y="276"/>
                    <a:pt x="176" y="271"/>
                  </a:cubicBezTo>
                  <a:cubicBezTo>
                    <a:pt x="176" y="270"/>
                    <a:pt x="176" y="270"/>
                    <a:pt x="176" y="270"/>
                  </a:cubicBezTo>
                  <a:cubicBezTo>
                    <a:pt x="181" y="264"/>
                    <a:pt x="186" y="257"/>
                    <a:pt x="190" y="251"/>
                  </a:cubicBezTo>
                  <a:cubicBezTo>
                    <a:pt x="190" y="251"/>
                    <a:pt x="190" y="251"/>
                    <a:pt x="191" y="250"/>
                  </a:cubicBezTo>
                  <a:cubicBezTo>
                    <a:pt x="207" y="227"/>
                    <a:pt x="223" y="203"/>
                    <a:pt x="239" y="180"/>
                  </a:cubicBezTo>
                  <a:cubicBezTo>
                    <a:pt x="239" y="180"/>
                    <a:pt x="239" y="180"/>
                    <a:pt x="239" y="180"/>
                  </a:cubicBezTo>
                  <a:cubicBezTo>
                    <a:pt x="244" y="173"/>
                    <a:pt x="248" y="167"/>
                    <a:pt x="253" y="160"/>
                  </a:cubicBezTo>
                  <a:cubicBezTo>
                    <a:pt x="253" y="160"/>
                    <a:pt x="253" y="160"/>
                    <a:pt x="253" y="160"/>
                  </a:cubicBezTo>
                  <a:cubicBezTo>
                    <a:pt x="261" y="149"/>
                    <a:pt x="269" y="138"/>
                    <a:pt x="277" y="128"/>
                  </a:cubicBezTo>
                  <a:cubicBezTo>
                    <a:pt x="278" y="127"/>
                    <a:pt x="279" y="126"/>
                    <a:pt x="279" y="125"/>
                  </a:cubicBezTo>
                  <a:cubicBezTo>
                    <a:pt x="280" y="125"/>
                    <a:pt x="280" y="124"/>
                    <a:pt x="280" y="124"/>
                  </a:cubicBezTo>
                  <a:cubicBezTo>
                    <a:pt x="285" y="118"/>
                    <a:pt x="290" y="113"/>
                    <a:pt x="295" y="107"/>
                  </a:cubicBezTo>
                  <a:cubicBezTo>
                    <a:pt x="295" y="107"/>
                    <a:pt x="295" y="107"/>
                    <a:pt x="295" y="106"/>
                  </a:cubicBezTo>
                  <a:cubicBezTo>
                    <a:pt x="304" y="97"/>
                    <a:pt x="313" y="87"/>
                    <a:pt x="322" y="79"/>
                  </a:cubicBezTo>
                  <a:cubicBezTo>
                    <a:pt x="322" y="79"/>
                    <a:pt x="323" y="79"/>
                    <a:pt x="323" y="79"/>
                  </a:cubicBezTo>
                  <a:cubicBezTo>
                    <a:pt x="329" y="73"/>
                    <a:pt x="335" y="69"/>
                    <a:pt x="341" y="64"/>
                  </a:cubicBezTo>
                  <a:cubicBezTo>
                    <a:pt x="341" y="64"/>
                    <a:pt x="342" y="64"/>
                    <a:pt x="342" y="64"/>
                  </a:cubicBezTo>
                  <a:lnTo>
                    <a:pt x="343" y="63"/>
                  </a:lnTo>
                  <a:cubicBezTo>
                    <a:pt x="343" y="63"/>
                    <a:pt x="343" y="63"/>
                    <a:pt x="343" y="63"/>
                  </a:cubicBezTo>
                  <a:cubicBezTo>
                    <a:pt x="344" y="62"/>
                    <a:pt x="345" y="61"/>
                    <a:pt x="346" y="61"/>
                  </a:cubicBezTo>
                  <a:lnTo>
                    <a:pt x="340" y="45"/>
                  </a:lnTo>
                  <a:cubicBezTo>
                    <a:pt x="337" y="47"/>
                    <a:pt x="334" y="50"/>
                    <a:pt x="331" y="52"/>
                  </a:cubicBezTo>
                  <a:cubicBezTo>
                    <a:pt x="331" y="52"/>
                    <a:pt x="331" y="53"/>
                    <a:pt x="331" y="53"/>
                  </a:cubicBezTo>
                  <a:cubicBezTo>
                    <a:pt x="225" y="140"/>
                    <a:pt x="180" y="283"/>
                    <a:pt x="63" y="361"/>
                  </a:cubicBezTo>
                  <a:cubicBezTo>
                    <a:pt x="65" y="364"/>
                    <a:pt x="66" y="366"/>
                    <a:pt x="68" y="369"/>
                  </a:cubicBezTo>
                  <a:lnTo>
                    <a:pt x="68" y="369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F5539213-4F7F-2105-A3FB-10E097A76B5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94613" y="509588"/>
              <a:ext cx="328613" cy="385762"/>
            </a:xfrm>
            <a:custGeom>
              <a:avLst/>
              <a:gdLst>
                <a:gd name="T0" fmla="*/ 159 w 404"/>
                <a:gd name="T1" fmla="*/ 338 h 470"/>
                <a:gd name="T2" fmla="*/ 185 w 404"/>
                <a:gd name="T3" fmla="*/ 332 h 470"/>
                <a:gd name="T4" fmla="*/ 193 w 404"/>
                <a:gd name="T5" fmla="*/ 297 h 470"/>
                <a:gd name="T6" fmla="*/ 161 w 404"/>
                <a:gd name="T7" fmla="*/ 281 h 470"/>
                <a:gd name="T8" fmla="*/ 137 w 404"/>
                <a:gd name="T9" fmla="*/ 310 h 470"/>
                <a:gd name="T10" fmla="*/ 83 w 404"/>
                <a:gd name="T11" fmla="*/ 444 h 470"/>
                <a:gd name="T12" fmla="*/ 107 w 404"/>
                <a:gd name="T13" fmla="*/ 433 h 470"/>
                <a:gd name="T14" fmla="*/ 155 w 404"/>
                <a:gd name="T15" fmla="*/ 343 h 470"/>
                <a:gd name="T16" fmla="*/ 84 w 404"/>
                <a:gd name="T17" fmla="*/ 429 h 470"/>
                <a:gd name="T18" fmla="*/ 57 w 404"/>
                <a:gd name="T19" fmla="*/ 416 h 470"/>
                <a:gd name="T20" fmla="*/ 59 w 404"/>
                <a:gd name="T21" fmla="*/ 345 h 470"/>
                <a:gd name="T22" fmla="*/ 83 w 404"/>
                <a:gd name="T23" fmla="*/ 444 h 470"/>
                <a:gd name="T24" fmla="*/ 90 w 404"/>
                <a:gd name="T25" fmla="*/ 448 h 470"/>
                <a:gd name="T26" fmla="*/ 108 w 404"/>
                <a:gd name="T27" fmla="*/ 438 h 470"/>
                <a:gd name="T28" fmla="*/ 115 w 404"/>
                <a:gd name="T29" fmla="*/ 434 h 470"/>
                <a:gd name="T30" fmla="*/ 127 w 404"/>
                <a:gd name="T31" fmla="*/ 424 h 470"/>
                <a:gd name="T32" fmla="*/ 161 w 404"/>
                <a:gd name="T33" fmla="*/ 344 h 470"/>
                <a:gd name="T34" fmla="*/ 280 w 404"/>
                <a:gd name="T35" fmla="*/ 459 h 470"/>
                <a:gd name="T36" fmla="*/ 166 w 404"/>
                <a:gd name="T37" fmla="*/ 345 h 470"/>
                <a:gd name="T38" fmla="*/ 161 w 404"/>
                <a:gd name="T39" fmla="*/ 268 h 470"/>
                <a:gd name="T40" fmla="*/ 166 w 404"/>
                <a:gd name="T41" fmla="*/ 275 h 470"/>
                <a:gd name="T42" fmla="*/ 161 w 404"/>
                <a:gd name="T43" fmla="*/ 268 h 470"/>
                <a:gd name="T44" fmla="*/ 199 w 404"/>
                <a:gd name="T45" fmla="*/ 297 h 470"/>
                <a:gd name="T46" fmla="*/ 331 w 404"/>
                <a:gd name="T47" fmla="*/ 362 h 470"/>
                <a:gd name="T48" fmla="*/ 368 w 404"/>
                <a:gd name="T49" fmla="*/ 285 h 470"/>
                <a:gd name="T50" fmla="*/ 323 w 404"/>
                <a:gd name="T51" fmla="*/ 281 h 470"/>
                <a:gd name="T52" fmla="*/ 368 w 404"/>
                <a:gd name="T53" fmla="*/ 279 h 470"/>
                <a:gd name="T54" fmla="*/ 377 w 404"/>
                <a:gd name="T55" fmla="*/ 243 h 470"/>
                <a:gd name="T56" fmla="*/ 345 w 404"/>
                <a:gd name="T57" fmla="*/ 219 h 470"/>
                <a:gd name="T58" fmla="*/ 347 w 404"/>
                <a:gd name="T59" fmla="*/ 245 h 470"/>
                <a:gd name="T60" fmla="*/ 383 w 404"/>
                <a:gd name="T61" fmla="*/ 239 h 470"/>
                <a:gd name="T62" fmla="*/ 367 w 404"/>
                <a:gd name="T63" fmla="*/ 129 h 470"/>
                <a:gd name="T64" fmla="*/ 182 w 404"/>
                <a:gd name="T65" fmla="*/ 233 h 470"/>
                <a:gd name="T66" fmla="*/ 175 w 404"/>
                <a:gd name="T67" fmla="*/ 239 h 470"/>
                <a:gd name="T68" fmla="*/ 170 w 404"/>
                <a:gd name="T69" fmla="*/ 234 h 470"/>
                <a:gd name="T70" fmla="*/ 187 w 404"/>
                <a:gd name="T71" fmla="*/ 282 h 470"/>
                <a:gd name="T72" fmla="*/ 174 w 404"/>
                <a:gd name="T73" fmla="*/ 239 h 470"/>
                <a:gd name="T74" fmla="*/ 273 w 404"/>
                <a:gd name="T75" fmla="*/ 38 h 470"/>
                <a:gd name="T76" fmla="*/ 262 w 404"/>
                <a:gd name="T77" fmla="*/ 38 h 470"/>
                <a:gd name="T78" fmla="*/ 273 w 404"/>
                <a:gd name="T79" fmla="*/ 38 h 470"/>
                <a:gd name="T80" fmla="*/ 282 w 404"/>
                <a:gd name="T81" fmla="*/ 26 h 470"/>
                <a:gd name="T82" fmla="*/ 288 w 404"/>
                <a:gd name="T83" fmla="*/ 20 h 470"/>
                <a:gd name="T84" fmla="*/ 258 w 404"/>
                <a:gd name="T85" fmla="*/ 56 h 470"/>
                <a:gd name="T86" fmla="*/ 254 w 404"/>
                <a:gd name="T87" fmla="*/ 52 h 470"/>
                <a:gd name="T88" fmla="*/ 98 w 404"/>
                <a:gd name="T89" fmla="*/ 6 h 470"/>
                <a:gd name="T90" fmla="*/ 87 w 404"/>
                <a:gd name="T91" fmla="*/ 6 h 470"/>
                <a:gd name="T92" fmla="*/ 98 w 404"/>
                <a:gd name="T93" fmla="*/ 6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404" h="470">
                  <a:moveTo>
                    <a:pt x="159" y="338"/>
                  </a:moveTo>
                  <a:lnTo>
                    <a:pt x="159" y="338"/>
                  </a:lnTo>
                  <a:cubicBezTo>
                    <a:pt x="159" y="338"/>
                    <a:pt x="159" y="338"/>
                    <a:pt x="159" y="338"/>
                  </a:cubicBezTo>
                  <a:cubicBezTo>
                    <a:pt x="161" y="339"/>
                    <a:pt x="164" y="339"/>
                    <a:pt x="166" y="339"/>
                  </a:cubicBezTo>
                  <a:cubicBezTo>
                    <a:pt x="173" y="339"/>
                    <a:pt x="180" y="337"/>
                    <a:pt x="185" y="332"/>
                  </a:cubicBezTo>
                  <a:cubicBezTo>
                    <a:pt x="185" y="332"/>
                    <a:pt x="185" y="332"/>
                    <a:pt x="185" y="332"/>
                  </a:cubicBezTo>
                  <a:cubicBezTo>
                    <a:pt x="192" y="327"/>
                    <a:pt x="196" y="319"/>
                    <a:pt x="196" y="310"/>
                  </a:cubicBezTo>
                  <a:cubicBezTo>
                    <a:pt x="196" y="305"/>
                    <a:pt x="195" y="301"/>
                    <a:pt x="193" y="298"/>
                  </a:cubicBezTo>
                  <a:cubicBezTo>
                    <a:pt x="193" y="297"/>
                    <a:pt x="193" y="297"/>
                    <a:pt x="193" y="297"/>
                  </a:cubicBezTo>
                  <a:cubicBezTo>
                    <a:pt x="188" y="287"/>
                    <a:pt x="178" y="281"/>
                    <a:pt x="166" y="281"/>
                  </a:cubicBezTo>
                  <a:cubicBezTo>
                    <a:pt x="165" y="281"/>
                    <a:pt x="163" y="281"/>
                    <a:pt x="162" y="281"/>
                  </a:cubicBezTo>
                  <a:lnTo>
                    <a:pt x="161" y="281"/>
                  </a:lnTo>
                  <a:cubicBezTo>
                    <a:pt x="156" y="282"/>
                    <a:pt x="151" y="284"/>
                    <a:pt x="147" y="288"/>
                  </a:cubicBezTo>
                  <a:lnTo>
                    <a:pt x="147" y="288"/>
                  </a:lnTo>
                  <a:cubicBezTo>
                    <a:pt x="141" y="293"/>
                    <a:pt x="137" y="301"/>
                    <a:pt x="137" y="310"/>
                  </a:cubicBezTo>
                  <a:cubicBezTo>
                    <a:pt x="137" y="323"/>
                    <a:pt x="146" y="335"/>
                    <a:pt x="159" y="338"/>
                  </a:cubicBezTo>
                  <a:lnTo>
                    <a:pt x="159" y="338"/>
                  </a:lnTo>
                  <a:close/>
                  <a:moveTo>
                    <a:pt x="83" y="444"/>
                  </a:moveTo>
                  <a:lnTo>
                    <a:pt x="83" y="444"/>
                  </a:lnTo>
                  <a:cubicBezTo>
                    <a:pt x="91" y="441"/>
                    <a:pt x="99" y="438"/>
                    <a:pt x="106" y="433"/>
                  </a:cubicBezTo>
                  <a:cubicBezTo>
                    <a:pt x="106" y="433"/>
                    <a:pt x="106" y="433"/>
                    <a:pt x="107" y="433"/>
                  </a:cubicBezTo>
                  <a:cubicBezTo>
                    <a:pt x="113" y="429"/>
                    <a:pt x="119" y="424"/>
                    <a:pt x="124" y="419"/>
                  </a:cubicBezTo>
                  <a:cubicBezTo>
                    <a:pt x="124" y="419"/>
                    <a:pt x="124" y="419"/>
                    <a:pt x="124" y="419"/>
                  </a:cubicBezTo>
                  <a:cubicBezTo>
                    <a:pt x="149" y="394"/>
                    <a:pt x="156" y="361"/>
                    <a:pt x="155" y="343"/>
                  </a:cubicBezTo>
                  <a:cubicBezTo>
                    <a:pt x="150" y="341"/>
                    <a:pt x="144" y="338"/>
                    <a:pt x="140" y="333"/>
                  </a:cubicBezTo>
                  <a:cubicBezTo>
                    <a:pt x="143" y="366"/>
                    <a:pt x="133" y="405"/>
                    <a:pt x="86" y="429"/>
                  </a:cubicBezTo>
                  <a:cubicBezTo>
                    <a:pt x="85" y="429"/>
                    <a:pt x="85" y="429"/>
                    <a:pt x="84" y="429"/>
                  </a:cubicBezTo>
                  <a:cubicBezTo>
                    <a:pt x="84" y="429"/>
                    <a:pt x="83" y="429"/>
                    <a:pt x="83" y="429"/>
                  </a:cubicBezTo>
                  <a:cubicBezTo>
                    <a:pt x="75" y="426"/>
                    <a:pt x="66" y="422"/>
                    <a:pt x="59" y="417"/>
                  </a:cubicBezTo>
                  <a:cubicBezTo>
                    <a:pt x="58" y="416"/>
                    <a:pt x="58" y="416"/>
                    <a:pt x="57" y="416"/>
                  </a:cubicBezTo>
                  <a:cubicBezTo>
                    <a:pt x="51" y="411"/>
                    <a:pt x="45" y="405"/>
                    <a:pt x="41" y="398"/>
                  </a:cubicBezTo>
                  <a:cubicBezTo>
                    <a:pt x="41" y="397"/>
                    <a:pt x="41" y="397"/>
                    <a:pt x="40" y="397"/>
                  </a:cubicBezTo>
                  <a:cubicBezTo>
                    <a:pt x="31" y="381"/>
                    <a:pt x="33" y="361"/>
                    <a:pt x="59" y="345"/>
                  </a:cubicBezTo>
                  <a:cubicBezTo>
                    <a:pt x="58" y="341"/>
                    <a:pt x="56" y="337"/>
                    <a:pt x="54" y="333"/>
                  </a:cubicBezTo>
                  <a:cubicBezTo>
                    <a:pt x="0" y="370"/>
                    <a:pt x="22" y="416"/>
                    <a:pt x="83" y="444"/>
                  </a:cubicBezTo>
                  <a:lnTo>
                    <a:pt x="83" y="444"/>
                  </a:lnTo>
                  <a:close/>
                  <a:moveTo>
                    <a:pt x="108" y="438"/>
                  </a:moveTo>
                  <a:lnTo>
                    <a:pt x="108" y="438"/>
                  </a:lnTo>
                  <a:cubicBezTo>
                    <a:pt x="103" y="442"/>
                    <a:pt x="97" y="445"/>
                    <a:pt x="90" y="448"/>
                  </a:cubicBezTo>
                  <a:cubicBezTo>
                    <a:pt x="122" y="461"/>
                    <a:pt x="164" y="470"/>
                    <a:pt x="208" y="469"/>
                  </a:cubicBezTo>
                  <a:cubicBezTo>
                    <a:pt x="182" y="459"/>
                    <a:pt x="133" y="443"/>
                    <a:pt x="108" y="438"/>
                  </a:cubicBezTo>
                  <a:lnTo>
                    <a:pt x="108" y="438"/>
                  </a:lnTo>
                  <a:close/>
                  <a:moveTo>
                    <a:pt x="127" y="424"/>
                  </a:moveTo>
                  <a:lnTo>
                    <a:pt x="127" y="424"/>
                  </a:lnTo>
                  <a:cubicBezTo>
                    <a:pt x="123" y="428"/>
                    <a:pt x="119" y="431"/>
                    <a:pt x="115" y="434"/>
                  </a:cubicBezTo>
                  <a:cubicBezTo>
                    <a:pt x="146" y="441"/>
                    <a:pt x="202" y="459"/>
                    <a:pt x="222" y="468"/>
                  </a:cubicBezTo>
                  <a:cubicBezTo>
                    <a:pt x="234" y="468"/>
                    <a:pt x="246" y="466"/>
                    <a:pt x="258" y="464"/>
                  </a:cubicBezTo>
                  <a:cubicBezTo>
                    <a:pt x="224" y="453"/>
                    <a:pt x="157" y="432"/>
                    <a:pt x="127" y="424"/>
                  </a:cubicBezTo>
                  <a:lnTo>
                    <a:pt x="127" y="424"/>
                  </a:lnTo>
                  <a:close/>
                  <a:moveTo>
                    <a:pt x="161" y="344"/>
                  </a:moveTo>
                  <a:lnTo>
                    <a:pt x="161" y="344"/>
                  </a:lnTo>
                  <a:cubicBezTo>
                    <a:pt x="161" y="363"/>
                    <a:pt x="154" y="395"/>
                    <a:pt x="131" y="420"/>
                  </a:cubicBezTo>
                  <a:cubicBezTo>
                    <a:pt x="166" y="428"/>
                    <a:pt x="241" y="452"/>
                    <a:pt x="269" y="462"/>
                  </a:cubicBezTo>
                  <a:cubicBezTo>
                    <a:pt x="273" y="461"/>
                    <a:pt x="277" y="460"/>
                    <a:pt x="280" y="459"/>
                  </a:cubicBezTo>
                  <a:cubicBezTo>
                    <a:pt x="276" y="437"/>
                    <a:pt x="276" y="405"/>
                    <a:pt x="287" y="370"/>
                  </a:cubicBezTo>
                  <a:cubicBezTo>
                    <a:pt x="256" y="368"/>
                    <a:pt x="220" y="358"/>
                    <a:pt x="187" y="338"/>
                  </a:cubicBezTo>
                  <a:cubicBezTo>
                    <a:pt x="181" y="342"/>
                    <a:pt x="174" y="345"/>
                    <a:pt x="166" y="345"/>
                  </a:cubicBezTo>
                  <a:cubicBezTo>
                    <a:pt x="164" y="345"/>
                    <a:pt x="163" y="345"/>
                    <a:pt x="161" y="344"/>
                  </a:cubicBezTo>
                  <a:lnTo>
                    <a:pt x="161" y="344"/>
                  </a:lnTo>
                  <a:close/>
                  <a:moveTo>
                    <a:pt x="161" y="268"/>
                  </a:moveTo>
                  <a:lnTo>
                    <a:pt x="161" y="268"/>
                  </a:lnTo>
                  <a:cubicBezTo>
                    <a:pt x="161" y="271"/>
                    <a:pt x="162" y="273"/>
                    <a:pt x="163" y="275"/>
                  </a:cubicBezTo>
                  <a:cubicBezTo>
                    <a:pt x="164" y="275"/>
                    <a:pt x="165" y="275"/>
                    <a:pt x="166" y="275"/>
                  </a:cubicBezTo>
                  <a:cubicBezTo>
                    <a:pt x="172" y="275"/>
                    <a:pt x="177" y="276"/>
                    <a:pt x="182" y="279"/>
                  </a:cubicBezTo>
                  <a:cubicBezTo>
                    <a:pt x="185" y="263"/>
                    <a:pt x="170" y="257"/>
                    <a:pt x="161" y="268"/>
                  </a:cubicBezTo>
                  <a:lnTo>
                    <a:pt x="161" y="268"/>
                  </a:lnTo>
                  <a:close/>
                  <a:moveTo>
                    <a:pt x="181" y="240"/>
                  </a:moveTo>
                  <a:lnTo>
                    <a:pt x="181" y="240"/>
                  </a:lnTo>
                  <a:cubicBezTo>
                    <a:pt x="206" y="246"/>
                    <a:pt x="214" y="278"/>
                    <a:pt x="199" y="297"/>
                  </a:cubicBezTo>
                  <a:cubicBezTo>
                    <a:pt x="200" y="301"/>
                    <a:pt x="201" y="305"/>
                    <a:pt x="201" y="310"/>
                  </a:cubicBezTo>
                  <a:cubicBezTo>
                    <a:pt x="201" y="319"/>
                    <a:pt x="197" y="328"/>
                    <a:pt x="191" y="334"/>
                  </a:cubicBezTo>
                  <a:cubicBezTo>
                    <a:pt x="240" y="364"/>
                    <a:pt x="295" y="369"/>
                    <a:pt x="331" y="362"/>
                  </a:cubicBezTo>
                  <a:cubicBezTo>
                    <a:pt x="369" y="354"/>
                    <a:pt x="382" y="333"/>
                    <a:pt x="359" y="312"/>
                  </a:cubicBezTo>
                  <a:cubicBezTo>
                    <a:pt x="354" y="308"/>
                    <a:pt x="366" y="297"/>
                    <a:pt x="374" y="296"/>
                  </a:cubicBezTo>
                  <a:cubicBezTo>
                    <a:pt x="375" y="291"/>
                    <a:pt x="373" y="287"/>
                    <a:pt x="368" y="285"/>
                  </a:cubicBezTo>
                  <a:cubicBezTo>
                    <a:pt x="357" y="284"/>
                    <a:pt x="338" y="290"/>
                    <a:pt x="325" y="293"/>
                  </a:cubicBezTo>
                  <a:cubicBezTo>
                    <a:pt x="325" y="295"/>
                    <a:pt x="321" y="296"/>
                    <a:pt x="320" y="293"/>
                  </a:cubicBezTo>
                  <a:cubicBezTo>
                    <a:pt x="319" y="289"/>
                    <a:pt x="322" y="283"/>
                    <a:pt x="323" y="281"/>
                  </a:cubicBezTo>
                  <a:cubicBezTo>
                    <a:pt x="325" y="277"/>
                    <a:pt x="329" y="280"/>
                    <a:pt x="328" y="283"/>
                  </a:cubicBezTo>
                  <a:cubicBezTo>
                    <a:pt x="327" y="284"/>
                    <a:pt x="327" y="285"/>
                    <a:pt x="326" y="287"/>
                  </a:cubicBezTo>
                  <a:cubicBezTo>
                    <a:pt x="339" y="284"/>
                    <a:pt x="356" y="278"/>
                    <a:pt x="368" y="279"/>
                  </a:cubicBezTo>
                  <a:cubicBezTo>
                    <a:pt x="371" y="277"/>
                    <a:pt x="379" y="271"/>
                    <a:pt x="378" y="267"/>
                  </a:cubicBezTo>
                  <a:cubicBezTo>
                    <a:pt x="377" y="266"/>
                    <a:pt x="376" y="265"/>
                    <a:pt x="375" y="263"/>
                  </a:cubicBezTo>
                  <a:cubicBezTo>
                    <a:pt x="369" y="255"/>
                    <a:pt x="371" y="249"/>
                    <a:pt x="377" y="243"/>
                  </a:cubicBezTo>
                  <a:cubicBezTo>
                    <a:pt x="367" y="242"/>
                    <a:pt x="355" y="243"/>
                    <a:pt x="349" y="250"/>
                  </a:cubicBezTo>
                  <a:cubicBezTo>
                    <a:pt x="345" y="255"/>
                    <a:pt x="338" y="243"/>
                    <a:pt x="338" y="242"/>
                  </a:cubicBezTo>
                  <a:cubicBezTo>
                    <a:pt x="335" y="236"/>
                    <a:pt x="335" y="228"/>
                    <a:pt x="345" y="219"/>
                  </a:cubicBezTo>
                  <a:cubicBezTo>
                    <a:pt x="347" y="216"/>
                    <a:pt x="351" y="221"/>
                    <a:pt x="349" y="223"/>
                  </a:cubicBezTo>
                  <a:cubicBezTo>
                    <a:pt x="341" y="230"/>
                    <a:pt x="339" y="237"/>
                    <a:pt x="346" y="244"/>
                  </a:cubicBezTo>
                  <a:lnTo>
                    <a:pt x="347" y="245"/>
                  </a:lnTo>
                  <a:cubicBezTo>
                    <a:pt x="357" y="237"/>
                    <a:pt x="371" y="236"/>
                    <a:pt x="383" y="239"/>
                  </a:cubicBezTo>
                  <a:lnTo>
                    <a:pt x="383" y="239"/>
                  </a:lnTo>
                  <a:lnTo>
                    <a:pt x="383" y="239"/>
                  </a:lnTo>
                  <a:cubicBezTo>
                    <a:pt x="404" y="237"/>
                    <a:pt x="403" y="229"/>
                    <a:pt x="397" y="213"/>
                  </a:cubicBezTo>
                  <a:cubicBezTo>
                    <a:pt x="395" y="207"/>
                    <a:pt x="392" y="200"/>
                    <a:pt x="389" y="191"/>
                  </a:cubicBezTo>
                  <a:cubicBezTo>
                    <a:pt x="384" y="180"/>
                    <a:pt x="376" y="155"/>
                    <a:pt x="367" y="129"/>
                  </a:cubicBezTo>
                  <a:cubicBezTo>
                    <a:pt x="343" y="119"/>
                    <a:pt x="308" y="125"/>
                    <a:pt x="282" y="137"/>
                  </a:cubicBezTo>
                  <a:cubicBezTo>
                    <a:pt x="275" y="147"/>
                    <a:pt x="266" y="156"/>
                    <a:pt x="252" y="165"/>
                  </a:cubicBezTo>
                  <a:cubicBezTo>
                    <a:pt x="246" y="202"/>
                    <a:pt x="216" y="229"/>
                    <a:pt x="182" y="233"/>
                  </a:cubicBezTo>
                  <a:lnTo>
                    <a:pt x="181" y="240"/>
                  </a:lnTo>
                  <a:lnTo>
                    <a:pt x="181" y="240"/>
                  </a:lnTo>
                  <a:close/>
                  <a:moveTo>
                    <a:pt x="175" y="239"/>
                  </a:moveTo>
                  <a:lnTo>
                    <a:pt x="175" y="239"/>
                  </a:lnTo>
                  <a:lnTo>
                    <a:pt x="176" y="234"/>
                  </a:lnTo>
                  <a:cubicBezTo>
                    <a:pt x="174" y="234"/>
                    <a:pt x="172" y="234"/>
                    <a:pt x="170" y="234"/>
                  </a:cubicBezTo>
                  <a:cubicBezTo>
                    <a:pt x="166" y="239"/>
                    <a:pt x="162" y="244"/>
                    <a:pt x="158" y="249"/>
                  </a:cubicBezTo>
                  <a:cubicBezTo>
                    <a:pt x="158" y="253"/>
                    <a:pt x="158" y="258"/>
                    <a:pt x="159" y="261"/>
                  </a:cubicBezTo>
                  <a:cubicBezTo>
                    <a:pt x="171" y="252"/>
                    <a:pt x="194" y="258"/>
                    <a:pt x="187" y="282"/>
                  </a:cubicBezTo>
                  <a:cubicBezTo>
                    <a:pt x="190" y="284"/>
                    <a:pt x="193" y="287"/>
                    <a:pt x="196" y="291"/>
                  </a:cubicBezTo>
                  <a:cubicBezTo>
                    <a:pt x="208" y="274"/>
                    <a:pt x="198" y="245"/>
                    <a:pt x="173" y="245"/>
                  </a:cubicBezTo>
                  <a:cubicBezTo>
                    <a:pt x="170" y="244"/>
                    <a:pt x="170" y="239"/>
                    <a:pt x="174" y="239"/>
                  </a:cubicBezTo>
                  <a:cubicBezTo>
                    <a:pt x="174" y="239"/>
                    <a:pt x="175" y="239"/>
                    <a:pt x="175" y="239"/>
                  </a:cubicBezTo>
                  <a:lnTo>
                    <a:pt x="175" y="239"/>
                  </a:lnTo>
                  <a:close/>
                  <a:moveTo>
                    <a:pt x="273" y="38"/>
                  </a:moveTo>
                  <a:lnTo>
                    <a:pt x="273" y="38"/>
                  </a:lnTo>
                  <a:cubicBezTo>
                    <a:pt x="273" y="41"/>
                    <a:pt x="270" y="43"/>
                    <a:pt x="268" y="43"/>
                  </a:cubicBezTo>
                  <a:cubicBezTo>
                    <a:pt x="265" y="43"/>
                    <a:pt x="262" y="41"/>
                    <a:pt x="262" y="38"/>
                  </a:cubicBezTo>
                  <a:cubicBezTo>
                    <a:pt x="262" y="35"/>
                    <a:pt x="265" y="33"/>
                    <a:pt x="268" y="33"/>
                  </a:cubicBezTo>
                  <a:cubicBezTo>
                    <a:pt x="270" y="33"/>
                    <a:pt x="273" y="35"/>
                    <a:pt x="273" y="38"/>
                  </a:cubicBezTo>
                  <a:lnTo>
                    <a:pt x="273" y="38"/>
                  </a:lnTo>
                  <a:close/>
                  <a:moveTo>
                    <a:pt x="288" y="20"/>
                  </a:moveTo>
                  <a:lnTo>
                    <a:pt x="288" y="20"/>
                  </a:lnTo>
                  <a:cubicBezTo>
                    <a:pt x="288" y="24"/>
                    <a:pt x="285" y="26"/>
                    <a:pt x="282" y="26"/>
                  </a:cubicBezTo>
                  <a:cubicBezTo>
                    <a:pt x="279" y="26"/>
                    <a:pt x="276" y="24"/>
                    <a:pt x="276" y="20"/>
                  </a:cubicBezTo>
                  <a:cubicBezTo>
                    <a:pt x="276" y="17"/>
                    <a:pt x="279" y="15"/>
                    <a:pt x="282" y="15"/>
                  </a:cubicBezTo>
                  <a:cubicBezTo>
                    <a:pt x="285" y="15"/>
                    <a:pt x="288" y="17"/>
                    <a:pt x="288" y="20"/>
                  </a:cubicBezTo>
                  <a:lnTo>
                    <a:pt x="288" y="20"/>
                  </a:lnTo>
                  <a:close/>
                  <a:moveTo>
                    <a:pt x="258" y="56"/>
                  </a:moveTo>
                  <a:lnTo>
                    <a:pt x="258" y="56"/>
                  </a:lnTo>
                  <a:cubicBezTo>
                    <a:pt x="258" y="59"/>
                    <a:pt x="256" y="61"/>
                    <a:pt x="254" y="61"/>
                  </a:cubicBezTo>
                  <a:cubicBezTo>
                    <a:pt x="251" y="61"/>
                    <a:pt x="249" y="59"/>
                    <a:pt x="249" y="56"/>
                  </a:cubicBezTo>
                  <a:cubicBezTo>
                    <a:pt x="249" y="54"/>
                    <a:pt x="251" y="52"/>
                    <a:pt x="254" y="52"/>
                  </a:cubicBezTo>
                  <a:cubicBezTo>
                    <a:pt x="256" y="52"/>
                    <a:pt x="258" y="54"/>
                    <a:pt x="258" y="56"/>
                  </a:cubicBezTo>
                  <a:lnTo>
                    <a:pt x="258" y="56"/>
                  </a:lnTo>
                  <a:close/>
                  <a:moveTo>
                    <a:pt x="98" y="6"/>
                  </a:moveTo>
                  <a:lnTo>
                    <a:pt x="98" y="6"/>
                  </a:lnTo>
                  <a:cubicBezTo>
                    <a:pt x="98" y="9"/>
                    <a:pt x="95" y="12"/>
                    <a:pt x="92" y="12"/>
                  </a:cubicBezTo>
                  <a:cubicBezTo>
                    <a:pt x="89" y="12"/>
                    <a:pt x="87" y="9"/>
                    <a:pt x="87" y="6"/>
                  </a:cubicBezTo>
                  <a:cubicBezTo>
                    <a:pt x="87" y="3"/>
                    <a:pt x="89" y="0"/>
                    <a:pt x="92" y="0"/>
                  </a:cubicBezTo>
                  <a:cubicBezTo>
                    <a:pt x="95" y="0"/>
                    <a:pt x="98" y="3"/>
                    <a:pt x="98" y="6"/>
                  </a:cubicBezTo>
                  <a:lnTo>
                    <a:pt x="98" y="6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8" name="Freeform 13">
              <a:extLst>
                <a:ext uri="{FF2B5EF4-FFF2-40B4-BE49-F238E27FC236}">
                  <a16:creationId xmlns:a16="http://schemas.microsoft.com/office/drawing/2014/main" id="{FFACB8FC-374A-F97F-4BCF-93906CBC44A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816850" y="631825"/>
              <a:ext cx="188913" cy="146050"/>
            </a:xfrm>
            <a:custGeom>
              <a:avLst/>
              <a:gdLst>
                <a:gd name="T0" fmla="*/ 15 w 232"/>
                <a:gd name="T1" fmla="*/ 172 h 178"/>
                <a:gd name="T2" fmla="*/ 15 w 232"/>
                <a:gd name="T3" fmla="*/ 172 h 178"/>
                <a:gd name="T4" fmla="*/ 25 w 232"/>
                <a:gd name="T5" fmla="*/ 162 h 178"/>
                <a:gd name="T6" fmla="*/ 15 w 232"/>
                <a:gd name="T7" fmla="*/ 152 h 178"/>
                <a:gd name="T8" fmla="*/ 5 w 232"/>
                <a:gd name="T9" fmla="*/ 162 h 178"/>
                <a:gd name="T10" fmla="*/ 15 w 232"/>
                <a:gd name="T11" fmla="*/ 172 h 178"/>
                <a:gd name="T12" fmla="*/ 15 w 232"/>
                <a:gd name="T13" fmla="*/ 172 h 178"/>
                <a:gd name="T14" fmla="*/ 15 w 232"/>
                <a:gd name="T15" fmla="*/ 178 h 178"/>
                <a:gd name="T16" fmla="*/ 15 w 232"/>
                <a:gd name="T17" fmla="*/ 178 h 178"/>
                <a:gd name="T18" fmla="*/ 0 w 232"/>
                <a:gd name="T19" fmla="*/ 162 h 178"/>
                <a:gd name="T20" fmla="*/ 15 w 232"/>
                <a:gd name="T21" fmla="*/ 146 h 178"/>
                <a:gd name="T22" fmla="*/ 31 w 232"/>
                <a:gd name="T23" fmla="*/ 162 h 178"/>
                <a:gd name="T24" fmla="*/ 15 w 232"/>
                <a:gd name="T25" fmla="*/ 178 h 178"/>
                <a:gd name="T26" fmla="*/ 15 w 232"/>
                <a:gd name="T27" fmla="*/ 178 h 178"/>
                <a:gd name="T28" fmla="*/ 232 w 232"/>
                <a:gd name="T29" fmla="*/ 91 h 178"/>
                <a:gd name="T30" fmla="*/ 232 w 232"/>
                <a:gd name="T31" fmla="*/ 91 h 178"/>
                <a:gd name="T32" fmla="*/ 232 w 232"/>
                <a:gd name="T33" fmla="*/ 91 h 178"/>
                <a:gd name="T34" fmla="*/ 232 w 232"/>
                <a:gd name="T35" fmla="*/ 91 h 178"/>
                <a:gd name="T36" fmla="*/ 232 w 232"/>
                <a:gd name="T37" fmla="*/ 91 h 178"/>
                <a:gd name="T38" fmla="*/ 232 w 232"/>
                <a:gd name="T39" fmla="*/ 91 h 178"/>
                <a:gd name="T40" fmla="*/ 149 w 232"/>
                <a:gd name="T41" fmla="*/ 27 h 178"/>
                <a:gd name="T42" fmla="*/ 149 w 232"/>
                <a:gd name="T43" fmla="*/ 27 h 178"/>
                <a:gd name="T44" fmla="*/ 147 w 232"/>
                <a:gd name="T45" fmla="*/ 11 h 178"/>
                <a:gd name="T46" fmla="*/ 124 w 232"/>
                <a:gd name="T47" fmla="*/ 23 h 178"/>
                <a:gd name="T48" fmla="*/ 135 w 232"/>
                <a:gd name="T49" fmla="*/ 26 h 178"/>
                <a:gd name="T50" fmla="*/ 149 w 232"/>
                <a:gd name="T51" fmla="*/ 27 h 178"/>
                <a:gd name="T52" fmla="*/ 149 w 232"/>
                <a:gd name="T53" fmla="*/ 27 h 178"/>
                <a:gd name="T54" fmla="*/ 153 w 232"/>
                <a:gd name="T55" fmla="*/ 9 h 178"/>
                <a:gd name="T56" fmla="*/ 153 w 232"/>
                <a:gd name="T57" fmla="*/ 9 h 178"/>
                <a:gd name="T58" fmla="*/ 155 w 232"/>
                <a:gd name="T59" fmla="*/ 28 h 178"/>
                <a:gd name="T60" fmla="*/ 166 w 232"/>
                <a:gd name="T61" fmla="*/ 27 h 178"/>
                <a:gd name="T62" fmla="*/ 163 w 232"/>
                <a:gd name="T63" fmla="*/ 17 h 178"/>
                <a:gd name="T64" fmla="*/ 164 w 232"/>
                <a:gd name="T65" fmla="*/ 7 h 178"/>
                <a:gd name="T66" fmla="*/ 153 w 232"/>
                <a:gd name="T67" fmla="*/ 9 h 178"/>
                <a:gd name="T68" fmla="*/ 153 w 232"/>
                <a:gd name="T69" fmla="*/ 9 h 178"/>
                <a:gd name="T70" fmla="*/ 177 w 232"/>
                <a:gd name="T71" fmla="*/ 1 h 178"/>
                <a:gd name="T72" fmla="*/ 177 w 232"/>
                <a:gd name="T73" fmla="*/ 1 h 178"/>
                <a:gd name="T74" fmla="*/ 187 w 232"/>
                <a:gd name="T75" fmla="*/ 1 h 178"/>
                <a:gd name="T76" fmla="*/ 190 w 232"/>
                <a:gd name="T77" fmla="*/ 4 h 178"/>
                <a:gd name="T78" fmla="*/ 182 w 232"/>
                <a:gd name="T79" fmla="*/ 10 h 178"/>
                <a:gd name="T80" fmla="*/ 183 w 232"/>
                <a:gd name="T81" fmla="*/ 15 h 178"/>
                <a:gd name="T82" fmla="*/ 175 w 232"/>
                <a:gd name="T83" fmla="*/ 32 h 178"/>
                <a:gd name="T84" fmla="*/ 175 w 232"/>
                <a:gd name="T85" fmla="*/ 32 h 178"/>
                <a:gd name="T86" fmla="*/ 154 w 232"/>
                <a:gd name="T87" fmla="*/ 33 h 178"/>
                <a:gd name="T88" fmla="*/ 152 w 232"/>
                <a:gd name="T89" fmla="*/ 33 h 178"/>
                <a:gd name="T90" fmla="*/ 119 w 232"/>
                <a:gd name="T91" fmla="*/ 27 h 178"/>
                <a:gd name="T92" fmla="*/ 119 w 232"/>
                <a:gd name="T93" fmla="*/ 27 h 178"/>
                <a:gd name="T94" fmla="*/ 114 w 232"/>
                <a:gd name="T95" fmla="*/ 24 h 178"/>
                <a:gd name="T96" fmla="*/ 116 w 232"/>
                <a:gd name="T97" fmla="*/ 22 h 178"/>
                <a:gd name="T98" fmla="*/ 117 w 232"/>
                <a:gd name="T99" fmla="*/ 21 h 178"/>
                <a:gd name="T100" fmla="*/ 177 w 232"/>
                <a:gd name="T101" fmla="*/ 1 h 178"/>
                <a:gd name="T102" fmla="*/ 177 w 232"/>
                <a:gd name="T103" fmla="*/ 1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32" h="178">
                  <a:moveTo>
                    <a:pt x="15" y="172"/>
                  </a:moveTo>
                  <a:lnTo>
                    <a:pt x="15" y="172"/>
                  </a:lnTo>
                  <a:cubicBezTo>
                    <a:pt x="21" y="172"/>
                    <a:pt x="25" y="167"/>
                    <a:pt x="25" y="162"/>
                  </a:cubicBezTo>
                  <a:cubicBezTo>
                    <a:pt x="25" y="156"/>
                    <a:pt x="21" y="152"/>
                    <a:pt x="15" y="152"/>
                  </a:cubicBezTo>
                  <a:cubicBezTo>
                    <a:pt x="10" y="152"/>
                    <a:pt x="5" y="156"/>
                    <a:pt x="5" y="162"/>
                  </a:cubicBezTo>
                  <a:cubicBezTo>
                    <a:pt x="5" y="167"/>
                    <a:pt x="10" y="172"/>
                    <a:pt x="15" y="172"/>
                  </a:cubicBezTo>
                  <a:lnTo>
                    <a:pt x="15" y="172"/>
                  </a:lnTo>
                  <a:close/>
                  <a:moveTo>
                    <a:pt x="15" y="178"/>
                  </a:moveTo>
                  <a:lnTo>
                    <a:pt x="15" y="178"/>
                  </a:lnTo>
                  <a:cubicBezTo>
                    <a:pt x="7" y="178"/>
                    <a:pt x="0" y="170"/>
                    <a:pt x="0" y="162"/>
                  </a:cubicBezTo>
                  <a:cubicBezTo>
                    <a:pt x="0" y="153"/>
                    <a:pt x="7" y="146"/>
                    <a:pt x="15" y="146"/>
                  </a:cubicBezTo>
                  <a:cubicBezTo>
                    <a:pt x="24" y="146"/>
                    <a:pt x="31" y="153"/>
                    <a:pt x="31" y="162"/>
                  </a:cubicBezTo>
                  <a:cubicBezTo>
                    <a:pt x="31" y="170"/>
                    <a:pt x="24" y="178"/>
                    <a:pt x="15" y="178"/>
                  </a:cubicBezTo>
                  <a:lnTo>
                    <a:pt x="15" y="178"/>
                  </a:lnTo>
                  <a:close/>
                  <a:moveTo>
                    <a:pt x="232" y="91"/>
                  </a:moveTo>
                  <a:lnTo>
                    <a:pt x="232" y="91"/>
                  </a:lnTo>
                  <a:cubicBezTo>
                    <a:pt x="232" y="91"/>
                    <a:pt x="232" y="91"/>
                    <a:pt x="232" y="91"/>
                  </a:cubicBezTo>
                  <a:lnTo>
                    <a:pt x="232" y="91"/>
                  </a:lnTo>
                  <a:lnTo>
                    <a:pt x="232" y="91"/>
                  </a:lnTo>
                  <a:lnTo>
                    <a:pt x="232" y="91"/>
                  </a:lnTo>
                  <a:close/>
                  <a:moveTo>
                    <a:pt x="149" y="27"/>
                  </a:moveTo>
                  <a:lnTo>
                    <a:pt x="149" y="27"/>
                  </a:lnTo>
                  <a:cubicBezTo>
                    <a:pt x="147" y="23"/>
                    <a:pt x="147" y="17"/>
                    <a:pt x="147" y="11"/>
                  </a:cubicBezTo>
                  <a:cubicBezTo>
                    <a:pt x="139" y="13"/>
                    <a:pt x="131" y="17"/>
                    <a:pt x="124" y="23"/>
                  </a:cubicBezTo>
                  <a:cubicBezTo>
                    <a:pt x="126" y="23"/>
                    <a:pt x="130" y="25"/>
                    <a:pt x="135" y="26"/>
                  </a:cubicBezTo>
                  <a:cubicBezTo>
                    <a:pt x="139" y="26"/>
                    <a:pt x="144" y="27"/>
                    <a:pt x="149" y="27"/>
                  </a:cubicBezTo>
                  <a:lnTo>
                    <a:pt x="149" y="27"/>
                  </a:lnTo>
                  <a:close/>
                  <a:moveTo>
                    <a:pt x="153" y="9"/>
                  </a:moveTo>
                  <a:lnTo>
                    <a:pt x="153" y="9"/>
                  </a:lnTo>
                  <a:cubicBezTo>
                    <a:pt x="152" y="17"/>
                    <a:pt x="153" y="23"/>
                    <a:pt x="155" y="28"/>
                  </a:cubicBezTo>
                  <a:cubicBezTo>
                    <a:pt x="159" y="28"/>
                    <a:pt x="162" y="27"/>
                    <a:pt x="166" y="27"/>
                  </a:cubicBezTo>
                  <a:cubicBezTo>
                    <a:pt x="164" y="25"/>
                    <a:pt x="163" y="21"/>
                    <a:pt x="163" y="17"/>
                  </a:cubicBezTo>
                  <a:cubicBezTo>
                    <a:pt x="163" y="14"/>
                    <a:pt x="163" y="10"/>
                    <a:pt x="164" y="7"/>
                  </a:cubicBezTo>
                  <a:cubicBezTo>
                    <a:pt x="161" y="8"/>
                    <a:pt x="157" y="8"/>
                    <a:pt x="153" y="9"/>
                  </a:cubicBezTo>
                  <a:lnTo>
                    <a:pt x="153" y="9"/>
                  </a:lnTo>
                  <a:close/>
                  <a:moveTo>
                    <a:pt x="177" y="1"/>
                  </a:moveTo>
                  <a:lnTo>
                    <a:pt x="177" y="1"/>
                  </a:lnTo>
                  <a:cubicBezTo>
                    <a:pt x="180" y="1"/>
                    <a:pt x="184" y="0"/>
                    <a:pt x="187" y="1"/>
                  </a:cubicBezTo>
                  <a:cubicBezTo>
                    <a:pt x="189" y="1"/>
                    <a:pt x="190" y="3"/>
                    <a:pt x="190" y="4"/>
                  </a:cubicBezTo>
                  <a:cubicBezTo>
                    <a:pt x="190" y="7"/>
                    <a:pt x="185" y="9"/>
                    <a:pt x="182" y="10"/>
                  </a:cubicBezTo>
                  <a:cubicBezTo>
                    <a:pt x="182" y="12"/>
                    <a:pt x="183" y="14"/>
                    <a:pt x="183" y="15"/>
                  </a:cubicBezTo>
                  <a:cubicBezTo>
                    <a:pt x="184" y="23"/>
                    <a:pt x="180" y="30"/>
                    <a:pt x="175" y="32"/>
                  </a:cubicBezTo>
                  <a:cubicBezTo>
                    <a:pt x="175" y="32"/>
                    <a:pt x="175" y="32"/>
                    <a:pt x="175" y="32"/>
                  </a:cubicBezTo>
                  <a:cubicBezTo>
                    <a:pt x="168" y="33"/>
                    <a:pt x="161" y="33"/>
                    <a:pt x="154" y="33"/>
                  </a:cubicBezTo>
                  <a:cubicBezTo>
                    <a:pt x="153" y="33"/>
                    <a:pt x="153" y="33"/>
                    <a:pt x="152" y="33"/>
                  </a:cubicBezTo>
                  <a:cubicBezTo>
                    <a:pt x="141" y="33"/>
                    <a:pt x="129" y="31"/>
                    <a:pt x="119" y="27"/>
                  </a:cubicBezTo>
                  <a:cubicBezTo>
                    <a:pt x="119" y="27"/>
                    <a:pt x="119" y="27"/>
                    <a:pt x="119" y="27"/>
                  </a:cubicBezTo>
                  <a:cubicBezTo>
                    <a:pt x="116" y="30"/>
                    <a:pt x="112" y="27"/>
                    <a:pt x="114" y="24"/>
                  </a:cubicBezTo>
                  <a:cubicBezTo>
                    <a:pt x="114" y="24"/>
                    <a:pt x="115" y="23"/>
                    <a:pt x="116" y="22"/>
                  </a:cubicBezTo>
                  <a:cubicBezTo>
                    <a:pt x="116" y="22"/>
                    <a:pt x="117" y="21"/>
                    <a:pt x="117" y="21"/>
                  </a:cubicBezTo>
                  <a:cubicBezTo>
                    <a:pt x="123" y="15"/>
                    <a:pt x="142" y="1"/>
                    <a:pt x="177" y="1"/>
                  </a:cubicBezTo>
                  <a:lnTo>
                    <a:pt x="177" y="1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9" name="Freeform 14">
              <a:extLst>
                <a:ext uri="{FF2B5EF4-FFF2-40B4-BE49-F238E27FC236}">
                  <a16:creationId xmlns:a16="http://schemas.microsoft.com/office/drawing/2014/main" id="{5086F604-AA6F-7757-E42D-F621BFBEDB4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123238" y="455613"/>
              <a:ext cx="800100" cy="385762"/>
            </a:xfrm>
            <a:custGeom>
              <a:avLst/>
              <a:gdLst>
                <a:gd name="T0" fmla="*/ 44 w 986"/>
                <a:gd name="T1" fmla="*/ 12 h 469"/>
                <a:gd name="T2" fmla="*/ 100 w 986"/>
                <a:gd name="T3" fmla="*/ 110 h 469"/>
                <a:gd name="T4" fmla="*/ 112 w 986"/>
                <a:gd name="T5" fmla="*/ 49 h 469"/>
                <a:gd name="T6" fmla="*/ 238 w 986"/>
                <a:gd name="T7" fmla="*/ 9 h 469"/>
                <a:gd name="T8" fmla="*/ 265 w 986"/>
                <a:gd name="T9" fmla="*/ 94 h 469"/>
                <a:gd name="T10" fmla="*/ 297 w 986"/>
                <a:gd name="T11" fmla="*/ 110 h 469"/>
                <a:gd name="T12" fmla="*/ 368 w 986"/>
                <a:gd name="T13" fmla="*/ 2 h 469"/>
                <a:gd name="T14" fmla="*/ 431 w 986"/>
                <a:gd name="T15" fmla="*/ 0 h 469"/>
                <a:gd name="T16" fmla="*/ 506 w 986"/>
                <a:gd name="T17" fmla="*/ 2 h 469"/>
                <a:gd name="T18" fmla="*/ 562 w 986"/>
                <a:gd name="T19" fmla="*/ 110 h 469"/>
                <a:gd name="T20" fmla="*/ 595 w 986"/>
                <a:gd name="T21" fmla="*/ 104 h 469"/>
                <a:gd name="T22" fmla="*/ 653 w 986"/>
                <a:gd name="T23" fmla="*/ 16 h 469"/>
                <a:gd name="T24" fmla="*/ 623 w 986"/>
                <a:gd name="T25" fmla="*/ 103 h 469"/>
                <a:gd name="T26" fmla="*/ 741 w 986"/>
                <a:gd name="T27" fmla="*/ 112 h 469"/>
                <a:gd name="T28" fmla="*/ 805 w 986"/>
                <a:gd name="T29" fmla="*/ 2 h 469"/>
                <a:gd name="T30" fmla="*/ 887 w 986"/>
                <a:gd name="T31" fmla="*/ 110 h 469"/>
                <a:gd name="T32" fmla="*/ 805 w 986"/>
                <a:gd name="T33" fmla="*/ 2 h 469"/>
                <a:gd name="T34" fmla="*/ 938 w 986"/>
                <a:gd name="T35" fmla="*/ 59 h 469"/>
                <a:gd name="T36" fmla="*/ 926 w 986"/>
                <a:gd name="T37" fmla="*/ 2 h 469"/>
                <a:gd name="T38" fmla="*/ 54 w 986"/>
                <a:gd name="T39" fmla="*/ 281 h 469"/>
                <a:gd name="T40" fmla="*/ 96 w 986"/>
                <a:gd name="T41" fmla="*/ 251 h 469"/>
                <a:gd name="T42" fmla="*/ 205 w 986"/>
                <a:gd name="T43" fmla="*/ 291 h 469"/>
                <a:gd name="T44" fmla="*/ 256 w 986"/>
                <a:gd name="T45" fmla="*/ 288 h 469"/>
                <a:gd name="T46" fmla="*/ 303 w 986"/>
                <a:gd name="T47" fmla="*/ 179 h 469"/>
                <a:gd name="T48" fmla="*/ 303 w 986"/>
                <a:gd name="T49" fmla="*/ 179 h 469"/>
                <a:gd name="T50" fmla="*/ 421 w 986"/>
                <a:gd name="T51" fmla="*/ 278 h 469"/>
                <a:gd name="T52" fmla="*/ 467 w 986"/>
                <a:gd name="T53" fmla="*/ 180 h 469"/>
                <a:gd name="T54" fmla="*/ 525 w 986"/>
                <a:gd name="T55" fmla="*/ 190 h 469"/>
                <a:gd name="T56" fmla="*/ 495 w 986"/>
                <a:gd name="T57" fmla="*/ 288 h 469"/>
                <a:gd name="T58" fmla="*/ 575 w 986"/>
                <a:gd name="T59" fmla="*/ 285 h 469"/>
                <a:gd name="T60" fmla="*/ 618 w 986"/>
                <a:gd name="T61" fmla="*/ 282 h 469"/>
                <a:gd name="T62" fmla="*/ 620 w 986"/>
                <a:gd name="T63" fmla="*/ 227 h 469"/>
                <a:gd name="T64" fmla="*/ 625 w 986"/>
                <a:gd name="T65" fmla="*/ 241 h 469"/>
                <a:gd name="T66" fmla="*/ 697 w 986"/>
                <a:gd name="T67" fmla="*/ 180 h 469"/>
                <a:gd name="T68" fmla="*/ 752 w 986"/>
                <a:gd name="T69" fmla="*/ 288 h 469"/>
                <a:gd name="T70" fmla="*/ 851 w 986"/>
                <a:gd name="T71" fmla="*/ 191 h 469"/>
                <a:gd name="T72" fmla="*/ 900 w 986"/>
                <a:gd name="T73" fmla="*/ 287 h 469"/>
                <a:gd name="T74" fmla="*/ 888 w 986"/>
                <a:gd name="T75" fmla="*/ 291 h 469"/>
                <a:gd name="T76" fmla="*/ 871 w 986"/>
                <a:gd name="T77" fmla="*/ 174 h 469"/>
                <a:gd name="T78" fmla="*/ 820 w 986"/>
                <a:gd name="T79" fmla="*/ 188 h 469"/>
                <a:gd name="T80" fmla="*/ 954 w 986"/>
                <a:gd name="T81" fmla="*/ 190 h 469"/>
                <a:gd name="T82" fmla="*/ 25 w 986"/>
                <a:gd name="T83" fmla="*/ 457 h 469"/>
                <a:gd name="T84" fmla="*/ 46 w 986"/>
                <a:gd name="T85" fmla="*/ 359 h 469"/>
                <a:gd name="T86" fmla="*/ 171 w 986"/>
                <a:gd name="T87" fmla="*/ 369 h 469"/>
                <a:gd name="T88" fmla="*/ 220 w 986"/>
                <a:gd name="T89" fmla="*/ 465 h 469"/>
                <a:gd name="T90" fmla="*/ 208 w 986"/>
                <a:gd name="T91" fmla="*/ 469 h 469"/>
                <a:gd name="T92" fmla="*/ 278 w 986"/>
                <a:gd name="T93" fmla="*/ 368 h 469"/>
                <a:gd name="T94" fmla="*/ 249 w 986"/>
                <a:gd name="T95" fmla="*/ 467 h 469"/>
                <a:gd name="T96" fmla="*/ 328 w 986"/>
                <a:gd name="T97" fmla="*/ 463 h 469"/>
                <a:gd name="T98" fmla="*/ 394 w 986"/>
                <a:gd name="T99" fmla="*/ 359 h 469"/>
                <a:gd name="T100" fmla="*/ 429 w 986"/>
                <a:gd name="T101" fmla="*/ 466 h 469"/>
                <a:gd name="T102" fmla="*/ 394 w 986"/>
                <a:gd name="T103" fmla="*/ 359 h 469"/>
                <a:gd name="T104" fmla="*/ 579 w 986"/>
                <a:gd name="T105" fmla="*/ 438 h 469"/>
                <a:gd name="T106" fmla="*/ 551 w 986"/>
                <a:gd name="T107" fmla="*/ 357 h 469"/>
                <a:gd name="T108" fmla="*/ 599 w 986"/>
                <a:gd name="T109" fmla="*/ 359 h 469"/>
                <a:gd name="T110" fmla="*/ 675 w 986"/>
                <a:gd name="T111" fmla="*/ 359 h 469"/>
                <a:gd name="T112" fmla="*/ 731 w 986"/>
                <a:gd name="T113" fmla="*/ 370 h 469"/>
                <a:gd name="T114" fmla="*/ 693 w 986"/>
                <a:gd name="T115" fmla="*/ 469 h 469"/>
                <a:gd name="T116" fmla="*/ 832 w 986"/>
                <a:gd name="T117" fmla="*/ 457 h 469"/>
                <a:gd name="T118" fmla="*/ 837 w 986"/>
                <a:gd name="T119" fmla="*/ 359 h 469"/>
                <a:gd name="T120" fmla="*/ 837 w 986"/>
                <a:gd name="T121" fmla="*/ 359 h 469"/>
                <a:gd name="T122" fmla="*/ 954 w 986"/>
                <a:gd name="T123" fmla="*/ 3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986" h="469">
                  <a:moveTo>
                    <a:pt x="0" y="2"/>
                  </a:moveTo>
                  <a:lnTo>
                    <a:pt x="0" y="2"/>
                  </a:lnTo>
                  <a:lnTo>
                    <a:pt x="0" y="12"/>
                  </a:lnTo>
                  <a:lnTo>
                    <a:pt x="32" y="12"/>
                  </a:lnTo>
                  <a:lnTo>
                    <a:pt x="32" y="110"/>
                  </a:lnTo>
                  <a:lnTo>
                    <a:pt x="44" y="110"/>
                  </a:lnTo>
                  <a:lnTo>
                    <a:pt x="44" y="12"/>
                  </a:lnTo>
                  <a:lnTo>
                    <a:pt x="76" y="12"/>
                  </a:lnTo>
                  <a:lnTo>
                    <a:pt x="76" y="2"/>
                  </a:lnTo>
                  <a:lnTo>
                    <a:pt x="0" y="2"/>
                  </a:lnTo>
                  <a:lnTo>
                    <a:pt x="0" y="2"/>
                  </a:lnTo>
                  <a:close/>
                  <a:moveTo>
                    <a:pt x="100" y="2"/>
                  </a:moveTo>
                  <a:lnTo>
                    <a:pt x="100" y="2"/>
                  </a:lnTo>
                  <a:lnTo>
                    <a:pt x="100" y="110"/>
                  </a:lnTo>
                  <a:lnTo>
                    <a:pt x="158" y="110"/>
                  </a:lnTo>
                  <a:lnTo>
                    <a:pt x="158" y="100"/>
                  </a:lnTo>
                  <a:lnTo>
                    <a:pt x="112" y="100"/>
                  </a:lnTo>
                  <a:lnTo>
                    <a:pt x="112" y="59"/>
                  </a:lnTo>
                  <a:lnTo>
                    <a:pt x="154" y="59"/>
                  </a:lnTo>
                  <a:lnTo>
                    <a:pt x="154" y="49"/>
                  </a:lnTo>
                  <a:lnTo>
                    <a:pt x="112" y="49"/>
                  </a:lnTo>
                  <a:lnTo>
                    <a:pt x="112" y="12"/>
                  </a:lnTo>
                  <a:lnTo>
                    <a:pt x="158" y="12"/>
                  </a:lnTo>
                  <a:lnTo>
                    <a:pt x="158" y="2"/>
                  </a:lnTo>
                  <a:lnTo>
                    <a:pt x="100" y="2"/>
                  </a:lnTo>
                  <a:lnTo>
                    <a:pt x="100" y="2"/>
                  </a:lnTo>
                  <a:close/>
                  <a:moveTo>
                    <a:pt x="238" y="9"/>
                  </a:moveTo>
                  <a:lnTo>
                    <a:pt x="238" y="9"/>
                  </a:lnTo>
                  <a:cubicBezTo>
                    <a:pt x="248" y="9"/>
                    <a:pt x="257" y="11"/>
                    <a:pt x="266" y="17"/>
                  </a:cubicBezTo>
                  <a:lnTo>
                    <a:pt x="270" y="8"/>
                  </a:lnTo>
                  <a:cubicBezTo>
                    <a:pt x="260" y="3"/>
                    <a:pt x="250" y="0"/>
                    <a:pt x="238" y="0"/>
                  </a:cubicBezTo>
                  <a:cubicBezTo>
                    <a:pt x="206" y="0"/>
                    <a:pt x="181" y="23"/>
                    <a:pt x="181" y="56"/>
                  </a:cubicBezTo>
                  <a:cubicBezTo>
                    <a:pt x="181" y="91"/>
                    <a:pt x="206" y="112"/>
                    <a:pt x="238" y="112"/>
                  </a:cubicBezTo>
                  <a:cubicBezTo>
                    <a:pt x="248" y="112"/>
                    <a:pt x="260" y="107"/>
                    <a:pt x="270" y="102"/>
                  </a:cubicBezTo>
                  <a:lnTo>
                    <a:pt x="265" y="94"/>
                  </a:lnTo>
                  <a:cubicBezTo>
                    <a:pt x="257" y="99"/>
                    <a:pt x="247" y="102"/>
                    <a:pt x="238" y="102"/>
                  </a:cubicBezTo>
                  <a:cubicBezTo>
                    <a:pt x="211" y="102"/>
                    <a:pt x="193" y="82"/>
                    <a:pt x="193" y="56"/>
                  </a:cubicBezTo>
                  <a:cubicBezTo>
                    <a:pt x="193" y="30"/>
                    <a:pt x="211" y="9"/>
                    <a:pt x="238" y="9"/>
                  </a:cubicBezTo>
                  <a:lnTo>
                    <a:pt x="238" y="9"/>
                  </a:lnTo>
                  <a:close/>
                  <a:moveTo>
                    <a:pt x="297" y="2"/>
                  </a:moveTo>
                  <a:lnTo>
                    <a:pt x="297" y="2"/>
                  </a:lnTo>
                  <a:lnTo>
                    <a:pt x="297" y="110"/>
                  </a:lnTo>
                  <a:lnTo>
                    <a:pt x="309" y="110"/>
                  </a:lnTo>
                  <a:lnTo>
                    <a:pt x="309" y="58"/>
                  </a:lnTo>
                  <a:lnTo>
                    <a:pt x="368" y="58"/>
                  </a:lnTo>
                  <a:lnTo>
                    <a:pt x="368" y="110"/>
                  </a:lnTo>
                  <a:lnTo>
                    <a:pt x="380" y="110"/>
                  </a:lnTo>
                  <a:lnTo>
                    <a:pt x="380" y="2"/>
                  </a:lnTo>
                  <a:lnTo>
                    <a:pt x="368" y="2"/>
                  </a:lnTo>
                  <a:lnTo>
                    <a:pt x="368" y="49"/>
                  </a:lnTo>
                  <a:lnTo>
                    <a:pt x="309" y="49"/>
                  </a:lnTo>
                  <a:lnTo>
                    <a:pt x="309" y="2"/>
                  </a:lnTo>
                  <a:lnTo>
                    <a:pt x="297" y="2"/>
                  </a:lnTo>
                  <a:lnTo>
                    <a:pt x="297" y="2"/>
                  </a:lnTo>
                  <a:close/>
                  <a:moveTo>
                    <a:pt x="431" y="0"/>
                  </a:moveTo>
                  <a:lnTo>
                    <a:pt x="431" y="0"/>
                  </a:lnTo>
                  <a:lnTo>
                    <a:pt x="418" y="3"/>
                  </a:lnTo>
                  <a:lnTo>
                    <a:pt x="418" y="110"/>
                  </a:lnTo>
                  <a:lnTo>
                    <a:pt x="430" y="110"/>
                  </a:lnTo>
                  <a:lnTo>
                    <a:pt x="430" y="18"/>
                  </a:lnTo>
                  <a:lnTo>
                    <a:pt x="493" y="112"/>
                  </a:lnTo>
                  <a:lnTo>
                    <a:pt x="506" y="109"/>
                  </a:lnTo>
                  <a:lnTo>
                    <a:pt x="506" y="2"/>
                  </a:lnTo>
                  <a:lnTo>
                    <a:pt x="495" y="2"/>
                  </a:lnTo>
                  <a:lnTo>
                    <a:pt x="495" y="95"/>
                  </a:lnTo>
                  <a:lnTo>
                    <a:pt x="431" y="0"/>
                  </a:lnTo>
                  <a:lnTo>
                    <a:pt x="431" y="0"/>
                  </a:lnTo>
                  <a:close/>
                  <a:moveTo>
                    <a:pt x="550" y="110"/>
                  </a:moveTo>
                  <a:lnTo>
                    <a:pt x="550" y="110"/>
                  </a:lnTo>
                  <a:lnTo>
                    <a:pt x="562" y="110"/>
                  </a:lnTo>
                  <a:lnTo>
                    <a:pt x="562" y="2"/>
                  </a:lnTo>
                  <a:lnTo>
                    <a:pt x="550" y="2"/>
                  </a:lnTo>
                  <a:lnTo>
                    <a:pt x="550" y="110"/>
                  </a:lnTo>
                  <a:close/>
                  <a:moveTo>
                    <a:pt x="623" y="103"/>
                  </a:moveTo>
                  <a:lnTo>
                    <a:pt x="623" y="103"/>
                  </a:lnTo>
                  <a:cubicBezTo>
                    <a:pt x="615" y="103"/>
                    <a:pt x="606" y="100"/>
                    <a:pt x="600" y="96"/>
                  </a:cubicBezTo>
                  <a:lnTo>
                    <a:pt x="595" y="104"/>
                  </a:lnTo>
                  <a:cubicBezTo>
                    <a:pt x="604" y="109"/>
                    <a:pt x="613" y="112"/>
                    <a:pt x="624" y="112"/>
                  </a:cubicBezTo>
                  <a:cubicBezTo>
                    <a:pt x="647" y="112"/>
                    <a:pt x="658" y="97"/>
                    <a:pt x="658" y="81"/>
                  </a:cubicBezTo>
                  <a:cubicBezTo>
                    <a:pt x="658" y="65"/>
                    <a:pt x="646" y="58"/>
                    <a:pt x="634" y="52"/>
                  </a:cubicBezTo>
                  <a:lnTo>
                    <a:pt x="625" y="48"/>
                  </a:lnTo>
                  <a:cubicBezTo>
                    <a:pt x="617" y="44"/>
                    <a:pt x="609" y="39"/>
                    <a:pt x="609" y="28"/>
                  </a:cubicBezTo>
                  <a:cubicBezTo>
                    <a:pt x="609" y="14"/>
                    <a:pt x="620" y="8"/>
                    <a:pt x="630" y="8"/>
                  </a:cubicBezTo>
                  <a:cubicBezTo>
                    <a:pt x="640" y="8"/>
                    <a:pt x="647" y="12"/>
                    <a:pt x="653" y="16"/>
                  </a:cubicBezTo>
                  <a:lnTo>
                    <a:pt x="657" y="8"/>
                  </a:lnTo>
                  <a:cubicBezTo>
                    <a:pt x="649" y="3"/>
                    <a:pt x="640" y="0"/>
                    <a:pt x="630" y="0"/>
                  </a:cubicBezTo>
                  <a:cubicBezTo>
                    <a:pt x="611" y="0"/>
                    <a:pt x="598" y="11"/>
                    <a:pt x="598" y="28"/>
                  </a:cubicBezTo>
                  <a:cubicBezTo>
                    <a:pt x="598" y="50"/>
                    <a:pt x="614" y="54"/>
                    <a:pt x="630" y="62"/>
                  </a:cubicBezTo>
                  <a:cubicBezTo>
                    <a:pt x="639" y="66"/>
                    <a:pt x="646" y="71"/>
                    <a:pt x="646" y="82"/>
                  </a:cubicBezTo>
                  <a:cubicBezTo>
                    <a:pt x="646" y="95"/>
                    <a:pt x="636" y="103"/>
                    <a:pt x="623" y="103"/>
                  </a:cubicBezTo>
                  <a:lnTo>
                    <a:pt x="623" y="103"/>
                  </a:lnTo>
                  <a:close/>
                  <a:moveTo>
                    <a:pt x="741" y="9"/>
                  </a:moveTo>
                  <a:lnTo>
                    <a:pt x="741" y="9"/>
                  </a:lnTo>
                  <a:cubicBezTo>
                    <a:pt x="752" y="9"/>
                    <a:pt x="761" y="11"/>
                    <a:pt x="769" y="17"/>
                  </a:cubicBezTo>
                  <a:lnTo>
                    <a:pt x="774" y="8"/>
                  </a:lnTo>
                  <a:cubicBezTo>
                    <a:pt x="764" y="3"/>
                    <a:pt x="754" y="0"/>
                    <a:pt x="741" y="0"/>
                  </a:cubicBezTo>
                  <a:cubicBezTo>
                    <a:pt x="709" y="0"/>
                    <a:pt x="684" y="23"/>
                    <a:pt x="684" y="56"/>
                  </a:cubicBezTo>
                  <a:cubicBezTo>
                    <a:pt x="684" y="91"/>
                    <a:pt x="709" y="112"/>
                    <a:pt x="741" y="112"/>
                  </a:cubicBezTo>
                  <a:cubicBezTo>
                    <a:pt x="752" y="112"/>
                    <a:pt x="764" y="107"/>
                    <a:pt x="773" y="102"/>
                  </a:cubicBezTo>
                  <a:lnTo>
                    <a:pt x="769" y="94"/>
                  </a:lnTo>
                  <a:cubicBezTo>
                    <a:pt x="761" y="99"/>
                    <a:pt x="751" y="102"/>
                    <a:pt x="741" y="102"/>
                  </a:cubicBezTo>
                  <a:cubicBezTo>
                    <a:pt x="715" y="102"/>
                    <a:pt x="697" y="82"/>
                    <a:pt x="697" y="56"/>
                  </a:cubicBezTo>
                  <a:cubicBezTo>
                    <a:pt x="697" y="30"/>
                    <a:pt x="715" y="9"/>
                    <a:pt x="741" y="9"/>
                  </a:cubicBezTo>
                  <a:lnTo>
                    <a:pt x="741" y="9"/>
                  </a:lnTo>
                  <a:close/>
                  <a:moveTo>
                    <a:pt x="805" y="2"/>
                  </a:moveTo>
                  <a:lnTo>
                    <a:pt x="805" y="2"/>
                  </a:lnTo>
                  <a:lnTo>
                    <a:pt x="805" y="110"/>
                  </a:lnTo>
                  <a:lnTo>
                    <a:pt x="817" y="110"/>
                  </a:lnTo>
                  <a:lnTo>
                    <a:pt x="817" y="58"/>
                  </a:lnTo>
                  <a:lnTo>
                    <a:pt x="875" y="58"/>
                  </a:lnTo>
                  <a:lnTo>
                    <a:pt x="875" y="110"/>
                  </a:lnTo>
                  <a:lnTo>
                    <a:pt x="887" y="110"/>
                  </a:lnTo>
                  <a:lnTo>
                    <a:pt x="887" y="2"/>
                  </a:lnTo>
                  <a:lnTo>
                    <a:pt x="875" y="2"/>
                  </a:lnTo>
                  <a:lnTo>
                    <a:pt x="875" y="49"/>
                  </a:lnTo>
                  <a:lnTo>
                    <a:pt x="817" y="49"/>
                  </a:lnTo>
                  <a:lnTo>
                    <a:pt x="817" y="2"/>
                  </a:lnTo>
                  <a:lnTo>
                    <a:pt x="805" y="2"/>
                  </a:lnTo>
                  <a:lnTo>
                    <a:pt x="805" y="2"/>
                  </a:lnTo>
                  <a:close/>
                  <a:moveTo>
                    <a:pt x="926" y="2"/>
                  </a:moveTo>
                  <a:lnTo>
                    <a:pt x="926" y="2"/>
                  </a:lnTo>
                  <a:lnTo>
                    <a:pt x="926" y="110"/>
                  </a:lnTo>
                  <a:lnTo>
                    <a:pt x="984" y="110"/>
                  </a:lnTo>
                  <a:lnTo>
                    <a:pt x="984" y="100"/>
                  </a:lnTo>
                  <a:lnTo>
                    <a:pt x="938" y="100"/>
                  </a:lnTo>
                  <a:lnTo>
                    <a:pt x="938" y="59"/>
                  </a:lnTo>
                  <a:lnTo>
                    <a:pt x="980" y="59"/>
                  </a:lnTo>
                  <a:lnTo>
                    <a:pt x="980" y="49"/>
                  </a:lnTo>
                  <a:lnTo>
                    <a:pt x="938" y="49"/>
                  </a:lnTo>
                  <a:lnTo>
                    <a:pt x="938" y="12"/>
                  </a:lnTo>
                  <a:lnTo>
                    <a:pt x="984" y="12"/>
                  </a:lnTo>
                  <a:lnTo>
                    <a:pt x="984" y="2"/>
                  </a:lnTo>
                  <a:lnTo>
                    <a:pt x="926" y="2"/>
                  </a:lnTo>
                  <a:lnTo>
                    <a:pt x="926" y="2"/>
                  </a:lnTo>
                  <a:close/>
                  <a:moveTo>
                    <a:pt x="96" y="251"/>
                  </a:moveTo>
                  <a:lnTo>
                    <a:pt x="96" y="251"/>
                  </a:lnTo>
                  <a:lnTo>
                    <a:pt x="96" y="180"/>
                  </a:lnTo>
                  <a:lnTo>
                    <a:pt x="84" y="180"/>
                  </a:lnTo>
                  <a:lnTo>
                    <a:pt x="84" y="249"/>
                  </a:lnTo>
                  <a:cubicBezTo>
                    <a:pt x="84" y="274"/>
                    <a:pt x="73" y="281"/>
                    <a:pt x="54" y="281"/>
                  </a:cubicBezTo>
                  <a:cubicBezTo>
                    <a:pt x="34" y="281"/>
                    <a:pt x="25" y="270"/>
                    <a:pt x="25" y="249"/>
                  </a:cubicBezTo>
                  <a:lnTo>
                    <a:pt x="25" y="180"/>
                  </a:lnTo>
                  <a:lnTo>
                    <a:pt x="13" y="180"/>
                  </a:lnTo>
                  <a:lnTo>
                    <a:pt x="13" y="252"/>
                  </a:lnTo>
                  <a:cubicBezTo>
                    <a:pt x="13" y="277"/>
                    <a:pt x="27" y="290"/>
                    <a:pt x="54" y="290"/>
                  </a:cubicBezTo>
                  <a:cubicBezTo>
                    <a:pt x="74" y="290"/>
                    <a:pt x="96" y="284"/>
                    <a:pt x="96" y="251"/>
                  </a:cubicBezTo>
                  <a:lnTo>
                    <a:pt x="96" y="251"/>
                  </a:lnTo>
                  <a:close/>
                  <a:moveTo>
                    <a:pt x="143" y="178"/>
                  </a:moveTo>
                  <a:lnTo>
                    <a:pt x="143" y="178"/>
                  </a:lnTo>
                  <a:lnTo>
                    <a:pt x="130" y="181"/>
                  </a:lnTo>
                  <a:lnTo>
                    <a:pt x="130" y="288"/>
                  </a:lnTo>
                  <a:lnTo>
                    <a:pt x="142" y="288"/>
                  </a:lnTo>
                  <a:lnTo>
                    <a:pt x="142" y="196"/>
                  </a:lnTo>
                  <a:lnTo>
                    <a:pt x="205" y="291"/>
                  </a:lnTo>
                  <a:lnTo>
                    <a:pt x="218" y="287"/>
                  </a:lnTo>
                  <a:lnTo>
                    <a:pt x="218" y="181"/>
                  </a:lnTo>
                  <a:lnTo>
                    <a:pt x="207" y="181"/>
                  </a:lnTo>
                  <a:lnTo>
                    <a:pt x="206" y="273"/>
                  </a:lnTo>
                  <a:lnTo>
                    <a:pt x="143" y="178"/>
                  </a:lnTo>
                  <a:lnTo>
                    <a:pt x="143" y="178"/>
                  </a:lnTo>
                  <a:close/>
                  <a:moveTo>
                    <a:pt x="256" y="288"/>
                  </a:moveTo>
                  <a:lnTo>
                    <a:pt x="256" y="288"/>
                  </a:lnTo>
                  <a:lnTo>
                    <a:pt x="268" y="288"/>
                  </a:lnTo>
                  <a:lnTo>
                    <a:pt x="268" y="180"/>
                  </a:lnTo>
                  <a:lnTo>
                    <a:pt x="256" y="180"/>
                  </a:lnTo>
                  <a:lnTo>
                    <a:pt x="256" y="288"/>
                  </a:lnTo>
                  <a:close/>
                  <a:moveTo>
                    <a:pt x="303" y="179"/>
                  </a:moveTo>
                  <a:lnTo>
                    <a:pt x="303" y="179"/>
                  </a:lnTo>
                  <a:lnTo>
                    <a:pt x="291" y="183"/>
                  </a:lnTo>
                  <a:lnTo>
                    <a:pt x="332" y="288"/>
                  </a:lnTo>
                  <a:lnTo>
                    <a:pt x="344" y="288"/>
                  </a:lnTo>
                  <a:lnTo>
                    <a:pt x="385" y="183"/>
                  </a:lnTo>
                  <a:lnTo>
                    <a:pt x="374" y="179"/>
                  </a:lnTo>
                  <a:lnTo>
                    <a:pt x="338" y="275"/>
                  </a:lnTo>
                  <a:lnTo>
                    <a:pt x="303" y="179"/>
                  </a:lnTo>
                  <a:lnTo>
                    <a:pt x="303" y="179"/>
                  </a:lnTo>
                  <a:close/>
                  <a:moveTo>
                    <a:pt x="409" y="180"/>
                  </a:moveTo>
                  <a:lnTo>
                    <a:pt x="409" y="180"/>
                  </a:lnTo>
                  <a:lnTo>
                    <a:pt x="409" y="288"/>
                  </a:lnTo>
                  <a:lnTo>
                    <a:pt x="467" y="288"/>
                  </a:lnTo>
                  <a:lnTo>
                    <a:pt x="467" y="278"/>
                  </a:lnTo>
                  <a:lnTo>
                    <a:pt x="421" y="278"/>
                  </a:lnTo>
                  <a:lnTo>
                    <a:pt x="421" y="237"/>
                  </a:lnTo>
                  <a:lnTo>
                    <a:pt x="463" y="237"/>
                  </a:lnTo>
                  <a:lnTo>
                    <a:pt x="463" y="227"/>
                  </a:lnTo>
                  <a:lnTo>
                    <a:pt x="421" y="227"/>
                  </a:lnTo>
                  <a:lnTo>
                    <a:pt x="421" y="190"/>
                  </a:lnTo>
                  <a:lnTo>
                    <a:pt x="467" y="190"/>
                  </a:lnTo>
                  <a:lnTo>
                    <a:pt x="467" y="180"/>
                  </a:lnTo>
                  <a:lnTo>
                    <a:pt x="409" y="180"/>
                  </a:lnTo>
                  <a:lnTo>
                    <a:pt x="409" y="180"/>
                  </a:lnTo>
                  <a:close/>
                  <a:moveTo>
                    <a:pt x="522" y="233"/>
                  </a:moveTo>
                  <a:lnTo>
                    <a:pt x="522" y="233"/>
                  </a:lnTo>
                  <a:lnTo>
                    <a:pt x="508" y="233"/>
                  </a:lnTo>
                  <a:lnTo>
                    <a:pt x="508" y="190"/>
                  </a:lnTo>
                  <a:lnTo>
                    <a:pt x="525" y="190"/>
                  </a:lnTo>
                  <a:cubicBezTo>
                    <a:pt x="543" y="190"/>
                    <a:pt x="549" y="199"/>
                    <a:pt x="549" y="211"/>
                  </a:cubicBezTo>
                  <a:cubicBezTo>
                    <a:pt x="549" y="228"/>
                    <a:pt x="536" y="233"/>
                    <a:pt x="522" y="233"/>
                  </a:cubicBezTo>
                  <a:lnTo>
                    <a:pt x="522" y="233"/>
                  </a:lnTo>
                  <a:close/>
                  <a:moveTo>
                    <a:pt x="528" y="181"/>
                  </a:moveTo>
                  <a:lnTo>
                    <a:pt x="528" y="181"/>
                  </a:lnTo>
                  <a:lnTo>
                    <a:pt x="495" y="180"/>
                  </a:lnTo>
                  <a:lnTo>
                    <a:pt x="495" y="288"/>
                  </a:lnTo>
                  <a:lnTo>
                    <a:pt x="508" y="288"/>
                  </a:lnTo>
                  <a:lnTo>
                    <a:pt x="508" y="242"/>
                  </a:lnTo>
                  <a:lnTo>
                    <a:pt x="517" y="242"/>
                  </a:lnTo>
                  <a:cubicBezTo>
                    <a:pt x="525" y="242"/>
                    <a:pt x="530" y="245"/>
                    <a:pt x="534" y="251"/>
                  </a:cubicBezTo>
                  <a:lnTo>
                    <a:pt x="539" y="257"/>
                  </a:lnTo>
                  <a:lnTo>
                    <a:pt x="564" y="291"/>
                  </a:lnTo>
                  <a:lnTo>
                    <a:pt x="575" y="285"/>
                  </a:lnTo>
                  <a:lnTo>
                    <a:pt x="553" y="256"/>
                  </a:lnTo>
                  <a:cubicBezTo>
                    <a:pt x="549" y="251"/>
                    <a:pt x="543" y="241"/>
                    <a:pt x="537" y="240"/>
                  </a:cubicBezTo>
                  <a:lnTo>
                    <a:pt x="537" y="237"/>
                  </a:lnTo>
                  <a:cubicBezTo>
                    <a:pt x="551" y="235"/>
                    <a:pt x="560" y="227"/>
                    <a:pt x="560" y="209"/>
                  </a:cubicBezTo>
                  <a:cubicBezTo>
                    <a:pt x="560" y="192"/>
                    <a:pt x="548" y="181"/>
                    <a:pt x="528" y="181"/>
                  </a:cubicBezTo>
                  <a:lnTo>
                    <a:pt x="528" y="181"/>
                  </a:lnTo>
                  <a:close/>
                  <a:moveTo>
                    <a:pt x="618" y="282"/>
                  </a:moveTo>
                  <a:lnTo>
                    <a:pt x="618" y="282"/>
                  </a:lnTo>
                  <a:cubicBezTo>
                    <a:pt x="609" y="282"/>
                    <a:pt x="601" y="279"/>
                    <a:pt x="595" y="275"/>
                  </a:cubicBezTo>
                  <a:lnTo>
                    <a:pt x="590" y="283"/>
                  </a:lnTo>
                  <a:cubicBezTo>
                    <a:pt x="599" y="288"/>
                    <a:pt x="607" y="291"/>
                    <a:pt x="618" y="291"/>
                  </a:cubicBezTo>
                  <a:cubicBezTo>
                    <a:pt x="642" y="291"/>
                    <a:pt x="653" y="276"/>
                    <a:pt x="653" y="260"/>
                  </a:cubicBezTo>
                  <a:cubicBezTo>
                    <a:pt x="653" y="244"/>
                    <a:pt x="641" y="237"/>
                    <a:pt x="629" y="231"/>
                  </a:cubicBezTo>
                  <a:lnTo>
                    <a:pt x="620" y="227"/>
                  </a:lnTo>
                  <a:cubicBezTo>
                    <a:pt x="612" y="223"/>
                    <a:pt x="604" y="218"/>
                    <a:pt x="604" y="207"/>
                  </a:cubicBezTo>
                  <a:cubicBezTo>
                    <a:pt x="604" y="193"/>
                    <a:pt x="615" y="187"/>
                    <a:pt x="625" y="187"/>
                  </a:cubicBezTo>
                  <a:cubicBezTo>
                    <a:pt x="635" y="187"/>
                    <a:pt x="642" y="191"/>
                    <a:pt x="648" y="195"/>
                  </a:cubicBezTo>
                  <a:lnTo>
                    <a:pt x="652" y="187"/>
                  </a:lnTo>
                  <a:cubicBezTo>
                    <a:pt x="644" y="182"/>
                    <a:pt x="634" y="179"/>
                    <a:pt x="624" y="179"/>
                  </a:cubicBezTo>
                  <a:cubicBezTo>
                    <a:pt x="605" y="179"/>
                    <a:pt x="592" y="190"/>
                    <a:pt x="592" y="207"/>
                  </a:cubicBezTo>
                  <a:cubicBezTo>
                    <a:pt x="592" y="229"/>
                    <a:pt x="609" y="233"/>
                    <a:pt x="625" y="241"/>
                  </a:cubicBezTo>
                  <a:cubicBezTo>
                    <a:pt x="633" y="245"/>
                    <a:pt x="640" y="250"/>
                    <a:pt x="640" y="261"/>
                  </a:cubicBezTo>
                  <a:cubicBezTo>
                    <a:pt x="640" y="274"/>
                    <a:pt x="631" y="282"/>
                    <a:pt x="618" y="282"/>
                  </a:cubicBezTo>
                  <a:lnTo>
                    <a:pt x="618" y="282"/>
                  </a:lnTo>
                  <a:close/>
                  <a:moveTo>
                    <a:pt x="685" y="288"/>
                  </a:moveTo>
                  <a:lnTo>
                    <a:pt x="685" y="288"/>
                  </a:lnTo>
                  <a:lnTo>
                    <a:pt x="697" y="288"/>
                  </a:lnTo>
                  <a:lnTo>
                    <a:pt x="697" y="180"/>
                  </a:lnTo>
                  <a:lnTo>
                    <a:pt x="685" y="180"/>
                  </a:lnTo>
                  <a:lnTo>
                    <a:pt x="685" y="288"/>
                  </a:lnTo>
                  <a:close/>
                  <a:moveTo>
                    <a:pt x="721" y="180"/>
                  </a:moveTo>
                  <a:lnTo>
                    <a:pt x="721" y="180"/>
                  </a:lnTo>
                  <a:lnTo>
                    <a:pt x="721" y="190"/>
                  </a:lnTo>
                  <a:lnTo>
                    <a:pt x="752" y="190"/>
                  </a:lnTo>
                  <a:lnTo>
                    <a:pt x="752" y="288"/>
                  </a:lnTo>
                  <a:lnTo>
                    <a:pt x="764" y="288"/>
                  </a:lnTo>
                  <a:lnTo>
                    <a:pt x="764" y="190"/>
                  </a:lnTo>
                  <a:lnTo>
                    <a:pt x="796" y="190"/>
                  </a:lnTo>
                  <a:lnTo>
                    <a:pt x="796" y="180"/>
                  </a:lnTo>
                  <a:lnTo>
                    <a:pt x="721" y="180"/>
                  </a:lnTo>
                  <a:lnTo>
                    <a:pt x="721" y="180"/>
                  </a:lnTo>
                  <a:close/>
                  <a:moveTo>
                    <a:pt x="851" y="191"/>
                  </a:moveTo>
                  <a:lnTo>
                    <a:pt x="851" y="191"/>
                  </a:lnTo>
                  <a:lnTo>
                    <a:pt x="870" y="245"/>
                  </a:lnTo>
                  <a:lnTo>
                    <a:pt x="830" y="245"/>
                  </a:lnTo>
                  <a:lnTo>
                    <a:pt x="851" y="191"/>
                  </a:lnTo>
                  <a:lnTo>
                    <a:pt x="851" y="191"/>
                  </a:lnTo>
                  <a:close/>
                  <a:moveTo>
                    <a:pt x="900" y="287"/>
                  </a:moveTo>
                  <a:lnTo>
                    <a:pt x="900" y="287"/>
                  </a:lnTo>
                  <a:lnTo>
                    <a:pt x="857" y="180"/>
                  </a:lnTo>
                  <a:lnTo>
                    <a:pt x="844" y="180"/>
                  </a:lnTo>
                  <a:lnTo>
                    <a:pt x="800" y="287"/>
                  </a:lnTo>
                  <a:lnTo>
                    <a:pt x="812" y="291"/>
                  </a:lnTo>
                  <a:lnTo>
                    <a:pt x="827" y="253"/>
                  </a:lnTo>
                  <a:lnTo>
                    <a:pt x="874" y="253"/>
                  </a:lnTo>
                  <a:lnTo>
                    <a:pt x="888" y="291"/>
                  </a:lnTo>
                  <a:lnTo>
                    <a:pt x="900" y="287"/>
                  </a:lnTo>
                  <a:lnTo>
                    <a:pt x="900" y="287"/>
                  </a:lnTo>
                  <a:close/>
                  <a:moveTo>
                    <a:pt x="871" y="188"/>
                  </a:moveTo>
                  <a:lnTo>
                    <a:pt x="871" y="188"/>
                  </a:lnTo>
                  <a:lnTo>
                    <a:pt x="882" y="188"/>
                  </a:lnTo>
                  <a:lnTo>
                    <a:pt x="882" y="174"/>
                  </a:lnTo>
                  <a:lnTo>
                    <a:pt x="871" y="174"/>
                  </a:lnTo>
                  <a:lnTo>
                    <a:pt x="871" y="188"/>
                  </a:lnTo>
                  <a:close/>
                  <a:moveTo>
                    <a:pt x="820" y="188"/>
                  </a:moveTo>
                  <a:lnTo>
                    <a:pt x="820" y="188"/>
                  </a:lnTo>
                  <a:lnTo>
                    <a:pt x="831" y="188"/>
                  </a:lnTo>
                  <a:lnTo>
                    <a:pt x="831" y="174"/>
                  </a:lnTo>
                  <a:lnTo>
                    <a:pt x="820" y="174"/>
                  </a:lnTo>
                  <a:lnTo>
                    <a:pt x="820" y="188"/>
                  </a:lnTo>
                  <a:close/>
                  <a:moveTo>
                    <a:pt x="911" y="180"/>
                  </a:moveTo>
                  <a:lnTo>
                    <a:pt x="911" y="180"/>
                  </a:lnTo>
                  <a:lnTo>
                    <a:pt x="911" y="190"/>
                  </a:lnTo>
                  <a:lnTo>
                    <a:pt x="942" y="190"/>
                  </a:lnTo>
                  <a:lnTo>
                    <a:pt x="942" y="288"/>
                  </a:lnTo>
                  <a:lnTo>
                    <a:pt x="954" y="288"/>
                  </a:lnTo>
                  <a:lnTo>
                    <a:pt x="954" y="190"/>
                  </a:lnTo>
                  <a:lnTo>
                    <a:pt x="986" y="190"/>
                  </a:lnTo>
                  <a:lnTo>
                    <a:pt x="986" y="180"/>
                  </a:lnTo>
                  <a:lnTo>
                    <a:pt x="911" y="180"/>
                  </a:lnTo>
                  <a:lnTo>
                    <a:pt x="911" y="180"/>
                  </a:lnTo>
                  <a:close/>
                  <a:moveTo>
                    <a:pt x="41" y="457"/>
                  </a:moveTo>
                  <a:lnTo>
                    <a:pt x="41" y="457"/>
                  </a:lnTo>
                  <a:lnTo>
                    <a:pt x="25" y="457"/>
                  </a:lnTo>
                  <a:lnTo>
                    <a:pt x="25" y="368"/>
                  </a:lnTo>
                  <a:lnTo>
                    <a:pt x="43" y="368"/>
                  </a:lnTo>
                  <a:cubicBezTo>
                    <a:pt x="73" y="368"/>
                    <a:pt x="93" y="383"/>
                    <a:pt x="93" y="412"/>
                  </a:cubicBezTo>
                  <a:cubicBezTo>
                    <a:pt x="93" y="440"/>
                    <a:pt x="73" y="457"/>
                    <a:pt x="41" y="457"/>
                  </a:cubicBezTo>
                  <a:lnTo>
                    <a:pt x="41" y="457"/>
                  </a:lnTo>
                  <a:close/>
                  <a:moveTo>
                    <a:pt x="46" y="359"/>
                  </a:moveTo>
                  <a:lnTo>
                    <a:pt x="46" y="359"/>
                  </a:lnTo>
                  <a:lnTo>
                    <a:pt x="13" y="359"/>
                  </a:lnTo>
                  <a:lnTo>
                    <a:pt x="13" y="466"/>
                  </a:lnTo>
                  <a:lnTo>
                    <a:pt x="42" y="466"/>
                  </a:lnTo>
                  <a:cubicBezTo>
                    <a:pt x="79" y="466"/>
                    <a:pt x="104" y="448"/>
                    <a:pt x="104" y="411"/>
                  </a:cubicBezTo>
                  <a:cubicBezTo>
                    <a:pt x="104" y="385"/>
                    <a:pt x="89" y="359"/>
                    <a:pt x="46" y="359"/>
                  </a:cubicBezTo>
                  <a:lnTo>
                    <a:pt x="46" y="359"/>
                  </a:lnTo>
                  <a:close/>
                  <a:moveTo>
                    <a:pt x="171" y="369"/>
                  </a:moveTo>
                  <a:lnTo>
                    <a:pt x="171" y="369"/>
                  </a:lnTo>
                  <a:lnTo>
                    <a:pt x="191" y="423"/>
                  </a:lnTo>
                  <a:lnTo>
                    <a:pt x="150" y="423"/>
                  </a:lnTo>
                  <a:lnTo>
                    <a:pt x="171" y="369"/>
                  </a:lnTo>
                  <a:lnTo>
                    <a:pt x="171" y="369"/>
                  </a:lnTo>
                  <a:close/>
                  <a:moveTo>
                    <a:pt x="220" y="465"/>
                  </a:moveTo>
                  <a:lnTo>
                    <a:pt x="220" y="465"/>
                  </a:lnTo>
                  <a:lnTo>
                    <a:pt x="177" y="359"/>
                  </a:lnTo>
                  <a:lnTo>
                    <a:pt x="165" y="359"/>
                  </a:lnTo>
                  <a:lnTo>
                    <a:pt x="121" y="465"/>
                  </a:lnTo>
                  <a:lnTo>
                    <a:pt x="133" y="469"/>
                  </a:lnTo>
                  <a:lnTo>
                    <a:pt x="147" y="432"/>
                  </a:lnTo>
                  <a:lnTo>
                    <a:pt x="194" y="432"/>
                  </a:lnTo>
                  <a:lnTo>
                    <a:pt x="208" y="469"/>
                  </a:lnTo>
                  <a:lnTo>
                    <a:pt x="220" y="465"/>
                  </a:lnTo>
                  <a:lnTo>
                    <a:pt x="220" y="465"/>
                  </a:lnTo>
                  <a:close/>
                  <a:moveTo>
                    <a:pt x="275" y="411"/>
                  </a:moveTo>
                  <a:lnTo>
                    <a:pt x="275" y="411"/>
                  </a:lnTo>
                  <a:lnTo>
                    <a:pt x="261" y="411"/>
                  </a:lnTo>
                  <a:lnTo>
                    <a:pt x="261" y="368"/>
                  </a:lnTo>
                  <a:lnTo>
                    <a:pt x="278" y="368"/>
                  </a:lnTo>
                  <a:cubicBezTo>
                    <a:pt x="297" y="368"/>
                    <a:pt x="302" y="377"/>
                    <a:pt x="302" y="389"/>
                  </a:cubicBezTo>
                  <a:cubicBezTo>
                    <a:pt x="302" y="407"/>
                    <a:pt x="289" y="411"/>
                    <a:pt x="275" y="411"/>
                  </a:cubicBezTo>
                  <a:lnTo>
                    <a:pt x="275" y="411"/>
                  </a:lnTo>
                  <a:close/>
                  <a:moveTo>
                    <a:pt x="281" y="359"/>
                  </a:moveTo>
                  <a:lnTo>
                    <a:pt x="281" y="359"/>
                  </a:lnTo>
                  <a:lnTo>
                    <a:pt x="249" y="359"/>
                  </a:lnTo>
                  <a:lnTo>
                    <a:pt x="249" y="467"/>
                  </a:lnTo>
                  <a:lnTo>
                    <a:pt x="261" y="467"/>
                  </a:lnTo>
                  <a:lnTo>
                    <a:pt x="261" y="420"/>
                  </a:lnTo>
                  <a:lnTo>
                    <a:pt x="271" y="420"/>
                  </a:lnTo>
                  <a:cubicBezTo>
                    <a:pt x="279" y="420"/>
                    <a:pt x="283" y="423"/>
                    <a:pt x="287" y="429"/>
                  </a:cubicBezTo>
                  <a:lnTo>
                    <a:pt x="292" y="435"/>
                  </a:lnTo>
                  <a:lnTo>
                    <a:pt x="317" y="469"/>
                  </a:lnTo>
                  <a:lnTo>
                    <a:pt x="328" y="463"/>
                  </a:lnTo>
                  <a:lnTo>
                    <a:pt x="306" y="435"/>
                  </a:lnTo>
                  <a:cubicBezTo>
                    <a:pt x="302" y="429"/>
                    <a:pt x="297" y="419"/>
                    <a:pt x="290" y="418"/>
                  </a:cubicBezTo>
                  <a:lnTo>
                    <a:pt x="290" y="415"/>
                  </a:lnTo>
                  <a:cubicBezTo>
                    <a:pt x="305" y="413"/>
                    <a:pt x="313" y="405"/>
                    <a:pt x="313" y="387"/>
                  </a:cubicBezTo>
                  <a:cubicBezTo>
                    <a:pt x="313" y="370"/>
                    <a:pt x="301" y="359"/>
                    <a:pt x="281" y="359"/>
                  </a:cubicBezTo>
                  <a:lnTo>
                    <a:pt x="281" y="359"/>
                  </a:lnTo>
                  <a:close/>
                  <a:moveTo>
                    <a:pt x="394" y="359"/>
                  </a:moveTo>
                  <a:lnTo>
                    <a:pt x="394" y="359"/>
                  </a:lnTo>
                  <a:lnTo>
                    <a:pt x="381" y="359"/>
                  </a:lnTo>
                  <a:lnTo>
                    <a:pt x="351" y="465"/>
                  </a:lnTo>
                  <a:lnTo>
                    <a:pt x="362" y="468"/>
                  </a:lnTo>
                  <a:lnTo>
                    <a:pt x="388" y="375"/>
                  </a:lnTo>
                  <a:lnTo>
                    <a:pt x="415" y="466"/>
                  </a:lnTo>
                  <a:lnTo>
                    <a:pt x="429" y="466"/>
                  </a:lnTo>
                  <a:lnTo>
                    <a:pt x="457" y="375"/>
                  </a:lnTo>
                  <a:lnTo>
                    <a:pt x="482" y="468"/>
                  </a:lnTo>
                  <a:lnTo>
                    <a:pt x="493" y="465"/>
                  </a:lnTo>
                  <a:lnTo>
                    <a:pt x="463" y="359"/>
                  </a:lnTo>
                  <a:lnTo>
                    <a:pt x="450" y="359"/>
                  </a:lnTo>
                  <a:lnTo>
                    <a:pt x="422" y="453"/>
                  </a:lnTo>
                  <a:lnTo>
                    <a:pt x="394" y="359"/>
                  </a:lnTo>
                  <a:lnTo>
                    <a:pt x="394" y="359"/>
                  </a:lnTo>
                  <a:close/>
                  <a:moveTo>
                    <a:pt x="544" y="460"/>
                  </a:moveTo>
                  <a:lnTo>
                    <a:pt x="544" y="460"/>
                  </a:lnTo>
                  <a:cubicBezTo>
                    <a:pt x="536" y="460"/>
                    <a:pt x="527" y="457"/>
                    <a:pt x="521" y="453"/>
                  </a:cubicBezTo>
                  <a:lnTo>
                    <a:pt x="517" y="461"/>
                  </a:lnTo>
                  <a:cubicBezTo>
                    <a:pt x="525" y="466"/>
                    <a:pt x="534" y="468"/>
                    <a:pt x="545" y="468"/>
                  </a:cubicBezTo>
                  <a:cubicBezTo>
                    <a:pt x="569" y="468"/>
                    <a:pt x="579" y="454"/>
                    <a:pt x="579" y="438"/>
                  </a:cubicBezTo>
                  <a:cubicBezTo>
                    <a:pt x="579" y="422"/>
                    <a:pt x="568" y="415"/>
                    <a:pt x="555" y="409"/>
                  </a:cubicBezTo>
                  <a:lnTo>
                    <a:pt x="546" y="405"/>
                  </a:lnTo>
                  <a:cubicBezTo>
                    <a:pt x="539" y="401"/>
                    <a:pt x="530" y="395"/>
                    <a:pt x="530" y="385"/>
                  </a:cubicBezTo>
                  <a:cubicBezTo>
                    <a:pt x="530" y="371"/>
                    <a:pt x="542" y="365"/>
                    <a:pt x="552" y="365"/>
                  </a:cubicBezTo>
                  <a:cubicBezTo>
                    <a:pt x="562" y="365"/>
                    <a:pt x="568" y="369"/>
                    <a:pt x="574" y="373"/>
                  </a:cubicBezTo>
                  <a:lnTo>
                    <a:pt x="579" y="365"/>
                  </a:lnTo>
                  <a:cubicBezTo>
                    <a:pt x="570" y="360"/>
                    <a:pt x="561" y="357"/>
                    <a:pt x="551" y="357"/>
                  </a:cubicBezTo>
                  <a:cubicBezTo>
                    <a:pt x="532" y="357"/>
                    <a:pt x="519" y="368"/>
                    <a:pt x="519" y="384"/>
                  </a:cubicBezTo>
                  <a:cubicBezTo>
                    <a:pt x="519" y="407"/>
                    <a:pt x="535" y="411"/>
                    <a:pt x="551" y="419"/>
                  </a:cubicBezTo>
                  <a:cubicBezTo>
                    <a:pt x="560" y="423"/>
                    <a:pt x="567" y="428"/>
                    <a:pt x="567" y="439"/>
                  </a:cubicBezTo>
                  <a:cubicBezTo>
                    <a:pt x="567" y="452"/>
                    <a:pt x="558" y="460"/>
                    <a:pt x="544" y="460"/>
                  </a:cubicBezTo>
                  <a:lnTo>
                    <a:pt x="544" y="460"/>
                  </a:lnTo>
                  <a:close/>
                  <a:moveTo>
                    <a:pt x="599" y="359"/>
                  </a:moveTo>
                  <a:lnTo>
                    <a:pt x="599" y="359"/>
                  </a:lnTo>
                  <a:lnTo>
                    <a:pt x="599" y="369"/>
                  </a:lnTo>
                  <a:lnTo>
                    <a:pt x="631" y="369"/>
                  </a:lnTo>
                  <a:lnTo>
                    <a:pt x="631" y="466"/>
                  </a:lnTo>
                  <a:lnTo>
                    <a:pt x="643" y="466"/>
                  </a:lnTo>
                  <a:lnTo>
                    <a:pt x="643" y="369"/>
                  </a:lnTo>
                  <a:lnTo>
                    <a:pt x="675" y="369"/>
                  </a:lnTo>
                  <a:lnTo>
                    <a:pt x="675" y="359"/>
                  </a:lnTo>
                  <a:lnTo>
                    <a:pt x="599" y="359"/>
                  </a:lnTo>
                  <a:lnTo>
                    <a:pt x="599" y="359"/>
                  </a:lnTo>
                  <a:close/>
                  <a:moveTo>
                    <a:pt x="731" y="370"/>
                  </a:moveTo>
                  <a:lnTo>
                    <a:pt x="731" y="370"/>
                  </a:lnTo>
                  <a:lnTo>
                    <a:pt x="751" y="423"/>
                  </a:lnTo>
                  <a:lnTo>
                    <a:pt x="710" y="423"/>
                  </a:lnTo>
                  <a:lnTo>
                    <a:pt x="731" y="370"/>
                  </a:lnTo>
                  <a:lnTo>
                    <a:pt x="731" y="370"/>
                  </a:lnTo>
                  <a:close/>
                  <a:moveTo>
                    <a:pt x="780" y="465"/>
                  </a:moveTo>
                  <a:lnTo>
                    <a:pt x="780" y="465"/>
                  </a:lnTo>
                  <a:lnTo>
                    <a:pt x="737" y="359"/>
                  </a:lnTo>
                  <a:lnTo>
                    <a:pt x="725" y="359"/>
                  </a:lnTo>
                  <a:lnTo>
                    <a:pt x="681" y="465"/>
                  </a:lnTo>
                  <a:lnTo>
                    <a:pt x="693" y="469"/>
                  </a:lnTo>
                  <a:lnTo>
                    <a:pt x="707" y="432"/>
                  </a:lnTo>
                  <a:lnTo>
                    <a:pt x="754" y="432"/>
                  </a:lnTo>
                  <a:lnTo>
                    <a:pt x="768" y="469"/>
                  </a:lnTo>
                  <a:lnTo>
                    <a:pt x="780" y="465"/>
                  </a:lnTo>
                  <a:lnTo>
                    <a:pt x="780" y="465"/>
                  </a:lnTo>
                  <a:close/>
                  <a:moveTo>
                    <a:pt x="832" y="457"/>
                  </a:moveTo>
                  <a:lnTo>
                    <a:pt x="832" y="457"/>
                  </a:lnTo>
                  <a:lnTo>
                    <a:pt x="817" y="457"/>
                  </a:lnTo>
                  <a:lnTo>
                    <a:pt x="817" y="368"/>
                  </a:lnTo>
                  <a:lnTo>
                    <a:pt x="835" y="368"/>
                  </a:lnTo>
                  <a:cubicBezTo>
                    <a:pt x="865" y="368"/>
                    <a:pt x="884" y="383"/>
                    <a:pt x="884" y="412"/>
                  </a:cubicBezTo>
                  <a:cubicBezTo>
                    <a:pt x="884" y="440"/>
                    <a:pt x="864" y="457"/>
                    <a:pt x="832" y="457"/>
                  </a:cubicBezTo>
                  <a:lnTo>
                    <a:pt x="832" y="457"/>
                  </a:lnTo>
                  <a:close/>
                  <a:moveTo>
                    <a:pt x="837" y="359"/>
                  </a:moveTo>
                  <a:lnTo>
                    <a:pt x="837" y="359"/>
                  </a:lnTo>
                  <a:lnTo>
                    <a:pt x="804" y="359"/>
                  </a:lnTo>
                  <a:lnTo>
                    <a:pt x="804" y="466"/>
                  </a:lnTo>
                  <a:lnTo>
                    <a:pt x="834" y="466"/>
                  </a:lnTo>
                  <a:cubicBezTo>
                    <a:pt x="871" y="466"/>
                    <a:pt x="896" y="448"/>
                    <a:pt x="896" y="411"/>
                  </a:cubicBezTo>
                  <a:cubicBezTo>
                    <a:pt x="896" y="385"/>
                    <a:pt x="881" y="359"/>
                    <a:pt x="837" y="359"/>
                  </a:cubicBezTo>
                  <a:lnTo>
                    <a:pt x="837" y="359"/>
                  </a:lnTo>
                  <a:close/>
                  <a:moveTo>
                    <a:pt x="910" y="359"/>
                  </a:moveTo>
                  <a:lnTo>
                    <a:pt x="910" y="359"/>
                  </a:lnTo>
                  <a:lnTo>
                    <a:pt x="910" y="369"/>
                  </a:lnTo>
                  <a:lnTo>
                    <a:pt x="942" y="369"/>
                  </a:lnTo>
                  <a:lnTo>
                    <a:pt x="942" y="466"/>
                  </a:lnTo>
                  <a:lnTo>
                    <a:pt x="954" y="466"/>
                  </a:lnTo>
                  <a:lnTo>
                    <a:pt x="954" y="369"/>
                  </a:lnTo>
                  <a:lnTo>
                    <a:pt x="986" y="369"/>
                  </a:lnTo>
                  <a:lnTo>
                    <a:pt x="986" y="359"/>
                  </a:lnTo>
                  <a:lnTo>
                    <a:pt x="910" y="359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</p:grpSp>
      <p:sp>
        <p:nvSpPr>
          <p:cNvPr id="20" name="Notizenplatzhalter 19">
            <a:extLst>
              <a:ext uri="{FF2B5EF4-FFF2-40B4-BE49-F238E27FC236}">
                <a16:creationId xmlns:a16="http://schemas.microsoft.com/office/drawing/2014/main" id="{12F4F817-719A-78AC-E4C4-9C9BEF2E8A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1764491941"/>
      </p:ext>
    </p:extLst>
  </p:cSld>
  <p:clrMap bg1="lt1" tx1="dk1" bg2="lt2" tx2="dk2" accent1="accent1" accent2="accent2" accent3="accent3" accent4="accent4" accent5="accent5" accent6="accent6" hlink="hlink" folHlink="folHlink"/>
  <p:hf hd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7075408-ECB8-9442-ADAC-6F24D00946E0}" type="datetime1">
              <a:rPr lang="de-DE" smtClean="0"/>
              <a:t>02.02.25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Institut | Person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89A431-735D-4157-B499-868DAC0D551C}" type="slidenum">
              <a:rPr lang="de-DE" smtClean="0"/>
              <a:pPr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336275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063A949-236B-5D4D-B441-89BD38B51625}" type="datetime1">
              <a:rPr lang="de-DE" smtClean="0"/>
              <a:t>02.02.25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Institut | Person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89A431-735D-4157-B499-868DAC0D551C}" type="slidenum">
              <a:rPr lang="de-DE" smtClean="0"/>
              <a:pPr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847015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DC0416-C963-1359-6F66-AF62CA3D9E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A335B45E-902B-B728-2256-C336EFCAC6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2686F553-9E25-28A4-6DA1-FD8FF3DE20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RNN is a series-connected FFNN </a:t>
            </a:r>
          </a:p>
          <a:p>
            <a:pPr marL="171450" indent="-171450">
              <a:buFontTx/>
              <a:buChar char="-"/>
            </a:pPr>
            <a:r>
              <a:rPr lang="en-US" dirty="0"/>
              <a:t>Hidden state: Memory structure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B9A661F-6FE3-AA9F-4545-56F3B036603E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063A949-236B-5D4D-B441-89BD38B51625}" type="datetime1">
              <a:rPr lang="de-DE" smtClean="0"/>
              <a:t>02.02.25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9443D8E-4BF8-18E9-9D3B-E2814CB7C1C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Institut | Person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385F00A-EC41-F4AB-B773-93259400ED2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89A431-735D-4157-B499-868DAC0D551C}" type="slidenum">
              <a:rPr lang="de-DE" smtClean="0"/>
              <a:pPr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072982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F817A7-1664-5A05-222D-2F34CCD504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30E8D729-56E3-4D8A-0679-673CDC19A25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8C7BF54A-ACC0-37CD-B25A-9ED0140779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41BE43E-08DE-89E0-EF76-EC22A9D463F9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063A949-236B-5D4D-B441-89BD38B51625}" type="datetime1">
              <a:rPr lang="de-DE" smtClean="0"/>
              <a:t>02.02.25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9E6644D-5BD2-F797-DB93-C18CBA35CD7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Institut | Person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0BC854B-658D-6E66-62D7-60604794E25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89A431-735D-4157-B499-868DAC0D551C}" type="slidenum">
              <a:rPr lang="de-DE" smtClean="0"/>
              <a:pPr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397607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E5EC61-179F-8ED7-5B1F-2BD18CD251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3B4C6F8B-50D5-B371-1C41-75DAE316CA3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7AE8DED4-C325-937A-745A-F0DAB00492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2B145D9-E3CE-F591-3CA3-6E22596AE503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063A949-236B-5D4D-B441-89BD38B51625}" type="datetime1">
              <a:rPr lang="de-DE" smtClean="0"/>
              <a:t>02.02.25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18C83B2-5372-47AA-0443-18A0E7809BC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Institut | Person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3366615-09CC-FA88-FB94-DD67284FD8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89A431-735D-4157-B499-868DAC0D551C}" type="slidenum">
              <a:rPr lang="de-DE" smtClean="0"/>
              <a:pPr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592903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F82EE9-B457-2A4C-9304-2D6D88CFD8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BFAB7CFB-C811-B94C-2649-19F3A0E5865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646494C9-0204-849A-75FD-34086F762B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CAB4189-B4E6-86C7-7DA5-881A2C6DA56C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063A949-236B-5D4D-B441-89BD38B51625}" type="datetime1">
              <a:rPr lang="de-DE" smtClean="0"/>
              <a:t>02.02.25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2BCB83B-7CC2-30B1-0BAD-5B2EF0DB494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Institut | Person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E9F6786-B9AD-5116-4CD9-5EE83251B43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89A431-735D-4157-B499-868DAC0D551C}" type="slidenum">
              <a:rPr lang="de-DE" smtClean="0"/>
              <a:pPr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664785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A84C82-6900-CCC2-F526-0FE1FF69B5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9173A0EF-3EB3-51CA-6D0F-DF8B0A5D6B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55930799-29E1-C258-3376-C93782BAE2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B724964-8DA3-EF0F-CDFF-79635ADA3502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063A949-236B-5D4D-B441-89BD38B51625}" type="datetime1">
              <a:rPr lang="de-DE" smtClean="0"/>
              <a:t>02.02.25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2000ECC-5030-E669-6706-401FA51A9609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Institut | Person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1940897-21B6-941C-0254-58EAADE5896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89A431-735D-4157-B499-868DAC0D551C}" type="slidenum">
              <a:rPr lang="de-DE" smtClean="0"/>
              <a:pPr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882791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FBB8AD-CF69-7234-EAB7-7B4F9AB983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D336C864-E350-7F52-666C-AE8A16A8A4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12AFBD4D-4F6C-9A36-308A-457347BDD7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-The first task consisted mainly of data preparation and data visualization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 data is generated synthetically by evaluating a </a:t>
            </a:r>
            <a:r>
              <a:rPr lang="en-US" dirty="0" err="1"/>
              <a:t>hyperelastic</a:t>
            </a:r>
            <a:r>
              <a:rPr lang="en-US" dirty="0"/>
              <a:t> potential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 dataset consists of triplets for the corresponding deformation gradient tensor F, the Stress tensor, and the strain energy density</a:t>
            </a:r>
          </a:p>
          <a:p>
            <a:pPr marL="171450" indent="-171450">
              <a:buFontTx/>
              <a:buChar char="-"/>
            </a:pPr>
            <a:r>
              <a:rPr lang="en-US" dirty="0"/>
              <a:t>We have different kind of deformation: uniaxial, biaxial, shear, mixed </a:t>
            </a:r>
          </a:p>
          <a:p>
            <a:pPr marL="171450" indent="-171450">
              <a:buFontTx/>
              <a:buChar char="-"/>
            </a:pPr>
            <a:r>
              <a:rPr lang="en-US" dirty="0"/>
              <a:t>A uniaxial load path is shown here as an example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511FC57-9CB9-5A40-8B80-FB141F3C49E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063A949-236B-5D4D-B441-89BD38B51625}" type="datetime1">
              <a:rPr lang="de-DE" smtClean="0"/>
              <a:t>02.02.25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12AE54A-1789-BE15-49D0-BBF9BC9BB96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Institut | Person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74D89CE-4851-B8AC-9E2D-648FFFD618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89A431-735D-4157-B499-868DAC0D551C}" type="slidenum">
              <a:rPr lang="de-DE" smtClean="0"/>
              <a:pPr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149291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>
            <a:extLst>
              <a:ext uri="{FF2B5EF4-FFF2-40B4-BE49-F238E27FC236}">
                <a16:creationId xmlns:a16="http://schemas.microsoft.com/office/drawing/2014/main" id="{E4FBF234-5426-5554-0876-C0CB41FEB7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16000" y="3789000"/>
            <a:ext cx="9360000" cy="1468800"/>
          </a:xfrm>
        </p:spPr>
        <p:txBody>
          <a:bodyPr>
            <a:normAutofit/>
          </a:bodyPr>
          <a:lstStyle>
            <a:lvl1pPr marL="0" indent="0" algn="ctr">
              <a:buNone/>
              <a:defRPr sz="1800" spc="4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Master-Untertitelformat bearbeiten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E19BE4A4-6A55-74B6-4BCC-13F86F086F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BC062066-72CA-0AD6-0526-A51DD9E31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33DDB9-20A1-F249-B817-FC3A576ACE88}" type="datetime1">
              <a:rPr lang="de-DE" smtClean="0"/>
              <a:t>02.02.25</a:t>
            </a:fld>
            <a:endParaRPr lang="de-DE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357504C4-9709-C75E-2472-1F8DC1FE09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Department of Mechanical Engineering | Cyber-Physical Simulation Group | Tutorial</a:t>
            </a:r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9C2CC25D-087B-904A-8FBF-392DC57A2B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334293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A9093F2-7696-269A-BB11-D5C2FFA8B7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Mastertitelformat</a:t>
            </a:r>
            <a:br>
              <a:rPr lang="de-DE" dirty="0"/>
            </a:br>
            <a:r>
              <a:rPr lang="de-DE" dirty="0"/>
              <a:t>bearbeiten</a:t>
            </a: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A41FE660-7BC8-B76D-97BD-90A64F3387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C382D-BDD1-9542-8F07-EFEC76866B88}" type="datetime1">
              <a:rPr lang="de-DE" smtClean="0"/>
              <a:t>02.02.25</a:t>
            </a:fld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6363686E-60AA-D422-E6EE-8DD8E5F8A5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Department of Mechanical Engineering | Cyber-Physical Simulation Group | Tutorial</a:t>
            </a:r>
            <a:endParaRPr lang="de-DE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0739CE4A-2BE8-F232-4C6E-237F56ABCB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474197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C2DE3C2-C819-A980-93F3-EAC4189506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B9151-D30D-FE41-8A92-4C2A6CF718FA}" type="datetime1">
              <a:rPr lang="de-DE" smtClean="0"/>
              <a:t>02.02.25</a:t>
            </a:fld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D40727B-45B4-9274-85DF-F723F18B2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566016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BF2897-3779-8715-3D8D-B9E4F5B02E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0650324A-79B5-DA08-5251-E87B983EC3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6BDCFAC-EB89-E2F5-F455-C7D0DE8631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CAE29-81A7-DB46-A780-3646B0CCAC38}" type="datetime1">
              <a:rPr lang="de-DE" smtClean="0"/>
              <a:t>02.02.25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A277E3A-EDAE-5A90-44C6-A9EC06D56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Mechanical Engineering | Cyber-Physical Simulation Group | Tutorial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2B2D367-DA30-F78E-B394-CD563DECE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FA4AD-28C6-3840-9D86-824C41BE930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2491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37FDA82-02CE-123A-C2C2-CAE2E2DA3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16582EE-8776-FD4A-18CB-1D47567546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E213A4D-AA79-1986-7A62-98EA8447D8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CA17B-87BA-8440-A283-CC41FF0FBFEC}" type="datetime1">
              <a:rPr lang="de-DE" smtClean="0"/>
              <a:t>02.02.25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458BEF7-3095-1165-858F-6B6CD6702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Mechanical Engineering | Cyber-Physical Simulation Group | Tutorial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7C59D48-6D64-11CD-B3FC-E5BE95BE7D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FA4AD-28C6-3840-9D86-824C41BE930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56152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4A3C18-B82F-4403-DC6C-1B843EFF48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04C221E-63AF-549D-EDAF-08C8389DA9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AE539D4-E9D1-2330-26BD-AE503BC9A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F9EF5-562D-8B44-9351-CD9687E36E36}" type="datetime1">
              <a:rPr lang="de-DE" smtClean="0"/>
              <a:t>02.02.25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1B6BBA1-5938-616E-7A62-3D549A36B1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Mechanical Engineering | Cyber-Physical Simulation Group | Tutorial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858E22C-96B3-52A6-4332-B90513802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FA4AD-28C6-3840-9D86-824C41BE930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2543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E794EF-9A52-7210-664E-D14E75957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47D07C3-CBF4-B64A-7397-554EBD41F4D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C10D480-3312-A004-E34E-621EC68CC2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A469024-31EE-E223-157C-E3D3CAFA02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D13C4A-5B6C-9044-ACD2-98532A22F704}" type="datetime1">
              <a:rPr lang="de-DE" smtClean="0"/>
              <a:t>02.02.25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B4300B4-2D77-8623-B588-1B915AC13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Mechanical Engineering | Cyber-Physical Simulation Group | Tutorial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256F4A6-4446-6861-3C96-F86F3F5DC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FA4AD-28C6-3840-9D86-824C41BE930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689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78C1528-C559-6A49-D353-05658EBA98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6612AAD-3F59-52F5-7073-24D0857F43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C23D0CF-387D-D6AB-A420-7BA8CBDFD9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90FBEF9E-D20B-3BCD-2DCF-DDE517635F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5B00719A-4ACD-A7A8-6EF9-BE8F87AE43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C94C5F1A-C0D1-8C3E-4081-6A3B8988BA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765B3-8B0E-FF4D-9B71-6C6255E7C672}" type="datetime1">
              <a:rPr lang="de-DE" smtClean="0"/>
              <a:t>02.02.25</a:t>
            </a:fld>
            <a:endParaRPr lang="en-US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007C7F5C-0961-6112-7597-4DF2733B7B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Mechanical Engineering | Cyber-Physical Simulation Group | Tutorial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8C822D33-B81C-3D02-C653-172628A26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FA4AD-28C6-3840-9D86-824C41BE930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91229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CE632C-247D-69F4-AAEC-33119004D5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4A4F49D-DB73-9FC5-B15D-14AB064203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73A96C-712F-4B47-AD66-032C8A099B88}" type="datetime1">
              <a:rPr lang="de-DE" smtClean="0"/>
              <a:t>02.02.25</a:t>
            </a:fld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DFF55CD-CF04-38ED-54F5-0BAB7DBEC5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Mechanical Engineering | Cyber-Physical Simulation Group | Tutorial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9D250B3-A75F-FE50-67E3-57F2215E0F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FA4AD-28C6-3840-9D86-824C41BE930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4486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ADDAD665-9964-B1C0-04D8-9D5DEC44B9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5934F-A3A9-BC46-B601-05087448C2FE}" type="datetime1">
              <a:rPr lang="de-DE" smtClean="0"/>
              <a:t>02.02.25</a:t>
            </a:fld>
            <a:endParaRPr lang="en-US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8E587187-D852-A5AD-701E-FA8D771703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Mechanical Engineering | Cyber-Physical Simulation Group | Tutorial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72BA0C6-D7D7-FB90-7A3A-597307D28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FA4AD-28C6-3840-9D86-824C41BE930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22492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9E55B4-593C-20A4-E119-7450E63D81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B63FEEE-3C95-AFDC-BEFF-B825D4AE08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7944110-37AC-B42F-13E0-FA970A887D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B04F752-90A4-5F97-5270-D8AEC26AF3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32A30-228F-D44F-8057-DA7733BE263D}" type="datetime1">
              <a:rPr lang="de-DE" smtClean="0"/>
              <a:t>02.02.25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8E383AB-B21B-86BD-516B-E547FC8B32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Mechanical Engineering | Cyber-Physical Simulation Group | Tutorial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D2F9D00-593B-A07A-F1A6-EFFED5AC4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FA4AD-28C6-3840-9D86-824C41BE930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0953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- Image 1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703780-5D85-D274-7391-0F765996CF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16000" y="2520000"/>
            <a:ext cx="9360000" cy="1080000"/>
          </a:xfrm>
        </p:spPr>
        <p:txBody>
          <a:bodyPr anchor="b" anchorCtr="0">
            <a:normAutofit/>
          </a:bodyPr>
          <a:lstStyle>
            <a:lvl1pPr algn="ctr">
              <a:defRPr sz="4200"/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4FBF234-5426-5554-0876-C0CB41FEB7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16000" y="3789000"/>
            <a:ext cx="9360000" cy="1468800"/>
          </a:xfrm>
        </p:spPr>
        <p:txBody>
          <a:bodyPr>
            <a:normAutofit/>
          </a:bodyPr>
          <a:lstStyle>
            <a:lvl1pPr marL="0" indent="0" algn="ctr">
              <a:buNone/>
              <a:defRPr sz="1800" spc="4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Master-Untertitelformat bearbeiten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EB30F3C0-3A75-8681-9853-8AC245B5DA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AAD58-CFA3-6449-BBE1-C718411D2FE6}" type="datetime1">
              <a:rPr lang="de-DE" smtClean="0"/>
              <a:t>02.02.25</a:t>
            </a:fld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36E4576B-5E3F-FDCE-C398-AB2D5908E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33246F40-EFC5-4839-7377-B4D31824C810}"/>
              </a:ext>
            </a:extLst>
          </p:cNvPr>
          <p:cNvSpPr txBox="1"/>
          <p:nvPr userDrawn="1"/>
        </p:nvSpPr>
        <p:spPr>
          <a:xfrm rot="-5400000">
            <a:off x="10738800" y="5196244"/>
            <a:ext cx="2160000" cy="123111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r>
              <a:rPr lang="de-DE" sz="800" dirty="0">
                <a:solidFill>
                  <a:srgbClr val="898989"/>
                </a:solidFill>
              </a:rPr>
              <a:t>© Axel Becker</a:t>
            </a:r>
          </a:p>
        </p:txBody>
      </p:sp>
    </p:spTree>
    <p:extLst>
      <p:ext uri="{BB962C8B-B14F-4D97-AF65-F5344CB8AC3E}">
        <p14:creationId xmlns:p14="http://schemas.microsoft.com/office/powerpoint/2010/main" val="29767119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80882E-8990-9E08-1A7E-AB7AC1694E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97D09A43-CB6E-17B1-A698-3DFC05257C5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FA720B3-CD1C-11DE-8589-DDD67534D5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DB96E24-A7BE-748A-C751-CBC518DD4A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FD000-2A69-6543-B563-8835F4CA021C}" type="datetime1">
              <a:rPr lang="de-DE" smtClean="0"/>
              <a:t>02.02.25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6F79090-9FE9-2FBA-B1B3-B653E8C0B8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Mechanical Engineering | Cyber-Physical Simulation Group | Tutorial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9DF0D2C-B846-1A2C-35C9-97BC183BE3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FA4AD-28C6-3840-9D86-824C41BE930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9956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E9904A0-B798-E238-9EB8-5E659F530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2FDA3E5F-1FCD-CA49-CE42-8835BCE69B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4767945-F4A6-4E58-88F5-8A3F53BA4C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46C91-C443-5E45-92BE-9A6AA84231F3}" type="datetime1">
              <a:rPr lang="de-DE" smtClean="0"/>
              <a:t>02.02.25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05BE913-61A7-0B38-0868-531BF46D88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Mechanical Engineering | Cyber-Physical Simulation Group | Tutorial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01A4DAC-07CB-4AFA-459F-E2F735B15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FA4AD-28C6-3840-9D86-824C41BE930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01501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70867BF2-859A-4F8F-D65C-302911D9053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84DBD500-EF4F-D8C7-FBB6-5404C9871E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C666116-A952-93C3-4468-EAD3EEAFF0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C0558-9427-3045-8D07-E45201D08D01}" type="datetime1">
              <a:rPr lang="de-DE" smtClean="0"/>
              <a:t>02.02.25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00F4EE8-0136-FF05-F361-F3C7B9F455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Mechanical Engineering | Cyber-Physical Simulation Group | Tutorial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D7AAA7C-DEBB-EBA9-1565-BEA9C579F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FA4AD-28C6-3840-9D86-824C41BE930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2023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- Image 2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703780-5D85-D274-7391-0F765996CF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16000" y="2520000"/>
            <a:ext cx="9360000" cy="1080000"/>
          </a:xfrm>
        </p:spPr>
        <p:txBody>
          <a:bodyPr anchor="b" anchorCtr="0">
            <a:normAutofit/>
          </a:bodyPr>
          <a:lstStyle>
            <a:lvl1pPr algn="ctr">
              <a:defRPr sz="4200"/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4FBF234-5426-5554-0876-C0CB41FEB7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16000" y="3789000"/>
            <a:ext cx="9360000" cy="1468800"/>
          </a:xfrm>
        </p:spPr>
        <p:txBody>
          <a:bodyPr>
            <a:normAutofit/>
          </a:bodyPr>
          <a:lstStyle>
            <a:lvl1pPr marL="0" indent="0" algn="ctr">
              <a:buNone/>
              <a:defRPr sz="1800" spc="4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Master-Untertitelformat bearbeiten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EB30F3C0-3A75-8681-9853-8AC245B5DA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7AE73-6D4E-E043-BC15-4C697139C962}" type="datetime1">
              <a:rPr lang="de-DE" smtClean="0"/>
              <a:t>02.02.25</a:t>
            </a:fld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36E4576B-5E3F-FDCE-C398-AB2D5908E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33246F40-EFC5-4839-7377-B4D31824C810}"/>
              </a:ext>
            </a:extLst>
          </p:cNvPr>
          <p:cNvSpPr txBox="1"/>
          <p:nvPr userDrawn="1"/>
        </p:nvSpPr>
        <p:spPr>
          <a:xfrm rot="-5400000">
            <a:off x="10738800" y="5196244"/>
            <a:ext cx="2160000" cy="123111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r>
              <a:rPr lang="de-DE" sz="800" dirty="0">
                <a:solidFill>
                  <a:srgbClr val="898989"/>
                </a:solidFill>
              </a:rPr>
              <a:t>© Thomas Ott</a:t>
            </a:r>
          </a:p>
        </p:txBody>
      </p:sp>
    </p:spTree>
    <p:extLst>
      <p:ext uri="{BB962C8B-B14F-4D97-AF65-F5344CB8AC3E}">
        <p14:creationId xmlns:p14="http://schemas.microsoft.com/office/powerpoint/2010/main" val="34989944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- Image 3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703780-5D85-D274-7391-0F765996CF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16000" y="2520000"/>
            <a:ext cx="9360000" cy="1080000"/>
          </a:xfrm>
        </p:spPr>
        <p:txBody>
          <a:bodyPr anchor="b" anchorCtr="0">
            <a:normAutofit/>
          </a:bodyPr>
          <a:lstStyle>
            <a:lvl1pPr algn="ctr">
              <a:defRPr sz="4200"/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4FBF234-5426-5554-0876-C0CB41FEB7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16000" y="3789000"/>
            <a:ext cx="9360000" cy="1468800"/>
          </a:xfrm>
        </p:spPr>
        <p:txBody>
          <a:bodyPr>
            <a:normAutofit/>
          </a:bodyPr>
          <a:lstStyle>
            <a:lvl1pPr marL="0" indent="0" algn="ctr">
              <a:buNone/>
              <a:defRPr sz="1800" spc="4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Master-Untertitelformat bearbeiten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EB30F3C0-3A75-8681-9853-8AC245B5DA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3B13D-CC1E-A248-BB93-683B785586FB}" type="datetime1">
              <a:rPr lang="de-DE" smtClean="0"/>
              <a:t>02.02.25</a:t>
            </a:fld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36E4576B-5E3F-FDCE-C398-AB2D5908E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33246F40-EFC5-4839-7377-B4D31824C810}"/>
              </a:ext>
            </a:extLst>
          </p:cNvPr>
          <p:cNvSpPr txBox="1"/>
          <p:nvPr userDrawn="1"/>
        </p:nvSpPr>
        <p:spPr>
          <a:xfrm rot="-5400000">
            <a:off x="10738800" y="5196244"/>
            <a:ext cx="2160000" cy="123111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r>
              <a:rPr lang="de-DE" sz="800" dirty="0">
                <a:solidFill>
                  <a:srgbClr val="898989"/>
                </a:solidFill>
              </a:rPr>
              <a:t>© Thomas Ott</a:t>
            </a:r>
          </a:p>
        </p:txBody>
      </p:sp>
    </p:spTree>
    <p:extLst>
      <p:ext uri="{BB962C8B-B14F-4D97-AF65-F5344CB8AC3E}">
        <p14:creationId xmlns:p14="http://schemas.microsoft.com/office/powerpoint/2010/main" val="10139829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5CDA01-DDC9-2253-72DE-96209CE4E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27C98BC-77ED-57FD-F633-2BC8142A2D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00" y="1980000"/>
            <a:ext cx="11519987" cy="4500000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6" name="Datumsplatzhalter 15">
            <a:extLst>
              <a:ext uri="{FF2B5EF4-FFF2-40B4-BE49-F238E27FC236}">
                <a16:creationId xmlns:a16="http://schemas.microsoft.com/office/drawing/2014/main" id="{CDE99077-865C-F1C0-502E-EA4A33DEF0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33DDB9-20A1-F249-B817-FC3A576ACE88}" type="datetime1">
              <a:rPr lang="de-DE" smtClean="0"/>
              <a:t>02.02.25</a:t>
            </a:fld>
            <a:endParaRPr lang="de-DE" dirty="0"/>
          </a:p>
        </p:txBody>
      </p:sp>
      <p:sp>
        <p:nvSpPr>
          <p:cNvPr id="17" name="Fußzeilenplatzhalter 16">
            <a:extLst>
              <a:ext uri="{FF2B5EF4-FFF2-40B4-BE49-F238E27FC236}">
                <a16:creationId xmlns:a16="http://schemas.microsoft.com/office/drawing/2014/main" id="{E5846D2A-6868-CB69-F0EB-F25BD161CB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Department of Mechanical Engineering | Cyber-Physical Simulation Group | Tutorial</a:t>
            </a:r>
            <a:endParaRPr lang="de-DE" dirty="0"/>
          </a:p>
        </p:txBody>
      </p:sp>
      <p:sp>
        <p:nvSpPr>
          <p:cNvPr id="18" name="Foliennummernplatzhalter 17">
            <a:extLst>
              <a:ext uri="{FF2B5EF4-FFF2-40B4-BE49-F238E27FC236}">
                <a16:creationId xmlns:a16="http://schemas.microsoft.com/office/drawing/2014/main" id="{552FA8D3-5AB8-E9D3-F51B-FE2E1ADD8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867833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A8DEF2-3EB0-7C61-65FD-4CF2BF6AA0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000" y="3924000"/>
            <a:ext cx="11558700" cy="1080000"/>
          </a:xfrm>
        </p:spPr>
        <p:txBody>
          <a:bodyPr anchor="b">
            <a:normAutofit/>
          </a:bodyPr>
          <a:lstStyle>
            <a:lvl1pPr>
              <a:defRPr sz="4200"/>
            </a:lvl1pPr>
          </a:lstStyle>
          <a:p>
            <a:r>
              <a:rPr lang="de-DE" dirty="0"/>
              <a:t>Mastertitelformat </a:t>
            </a:r>
            <a:br>
              <a:rPr lang="de-DE" dirty="0"/>
            </a:br>
            <a:r>
              <a:rPr lang="de-DE" dirty="0"/>
              <a:t>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BB02D4D-81F0-49AF-1CF0-1A75D0BC7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0000" y="5040000"/>
            <a:ext cx="7919993" cy="1080000"/>
          </a:xfrm>
        </p:spPr>
        <p:txBody>
          <a:bodyPr>
            <a:normAutofit/>
          </a:bodyPr>
          <a:lstStyle>
            <a:lvl1pPr marL="0" indent="0">
              <a:buNone/>
              <a:defRPr sz="18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7A0B6FE2-4691-8E94-5E86-36CF5EFB70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3ECFF-E6DD-5F4B-BFAE-1C29E9551E15}" type="datetime1">
              <a:rPr lang="de-DE" smtClean="0"/>
              <a:t>02.02.25</a:t>
            </a:fld>
            <a:endParaRPr lang="de-DE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9A590409-784D-7817-ED5F-00C6036B2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0000" y="360000"/>
            <a:ext cx="8976000" cy="189000"/>
          </a:xfrm>
        </p:spPr>
        <p:txBody>
          <a:bodyPr/>
          <a:lstStyle/>
          <a:p>
            <a:r>
              <a:rPr lang="de-DE"/>
              <a:t>Department of Mechanical Engineering | Cyber-Physical Simulation Group | Tutorial</a:t>
            </a:r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F28A47B0-219D-E504-F79C-A5E5919401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270534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D964544-40DC-4288-275B-FB15B4D07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512A440-6CC2-C81B-AAB4-F8419E2011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E0548-721D-5F4C-AE60-635C4B58442E}" type="datetime1">
              <a:rPr lang="de-DE" smtClean="0"/>
              <a:t>02.02.25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0EA03BC-F835-8900-FE38-6958D04E8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Department of Mechanical Engineering | Cyber-Physical Simulation Group | Tutorial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469E877-7369-A8AF-FF8A-DDFA8A8550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6B08FBBD-180E-596B-F91F-8F6ADC5F639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60362" y="1980000"/>
            <a:ext cx="5580000" cy="4500000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5" name="Inhaltsplatzhalter 14">
            <a:extLst>
              <a:ext uri="{FF2B5EF4-FFF2-40B4-BE49-F238E27FC236}">
                <a16:creationId xmlns:a16="http://schemas.microsoft.com/office/drawing/2014/main" id="{CD333C59-0ADD-F97D-91D2-1E187ECAF60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300209" y="1980000"/>
            <a:ext cx="5580000" cy="4500000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38888777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-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5EA8B7A-08C3-285D-CDA3-D0DCEF856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A5C45FF0-DFBA-6FB8-5D9D-4E9A98A878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0E9007-6718-2048-B0B2-842BDFF7B594}" type="datetime1">
              <a:rPr lang="de-DE" smtClean="0"/>
              <a:t>02.02.25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C1DAEC6-70FB-93F3-56DA-505CA78983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Department of Mechanical Engineering | Cyber-Physical Simulation Group | Tutorial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19F1D11-78E8-8CC4-923C-7925ADB72E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AD1F37F6-4222-0F2F-8273-DDE8A60C7A1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60363" y="1980000"/>
            <a:ext cx="11520487" cy="4068000"/>
          </a:xfrm>
        </p:spPr>
        <p:txBody>
          <a:bodyPr/>
          <a:lstStyle>
            <a:lvl1pPr>
              <a:defRPr baseline="0"/>
            </a:lvl1pPr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27B3ED93-4F10-B98E-C79A-9C75CB74FCC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60363" y="6084000"/>
            <a:ext cx="11520487" cy="360000"/>
          </a:xfrm>
        </p:spPr>
        <p:txBody>
          <a:bodyPr anchor="ctr" anchorCtr="0">
            <a:noAutofit/>
          </a:bodyPr>
          <a:lstStyle>
            <a:lvl1pPr marL="0" indent="0">
              <a:buNone/>
              <a:defRPr sz="1400">
                <a:solidFill>
                  <a:schemeClr val="accent6"/>
                </a:solidFill>
              </a:defRPr>
            </a:lvl1pPr>
            <a:lvl2pPr marL="457200" indent="0">
              <a:buNone/>
              <a:defRPr sz="1400">
                <a:solidFill>
                  <a:schemeClr val="accent6"/>
                </a:solidFill>
              </a:defRPr>
            </a:lvl2pPr>
            <a:lvl3pPr marL="914400" indent="0">
              <a:buNone/>
              <a:defRPr sz="1400">
                <a:solidFill>
                  <a:schemeClr val="accent6"/>
                </a:solidFill>
              </a:defRPr>
            </a:lvl3pPr>
            <a:lvl4pPr marL="1371600" indent="0">
              <a:buNone/>
              <a:defRPr sz="1400">
                <a:solidFill>
                  <a:schemeClr val="accent6"/>
                </a:solidFill>
              </a:defRPr>
            </a:lvl4pPr>
            <a:lvl5pPr marL="1828800" indent="0">
              <a:buNone/>
              <a:defRPr sz="1400">
                <a:solidFill>
                  <a:schemeClr val="accent6"/>
                </a:solidFill>
              </a:defRPr>
            </a:lvl5pPr>
          </a:lstStyle>
          <a:p>
            <a:pPr lvl="0"/>
            <a:r>
              <a:rPr lang="de-DE" dirty="0"/>
              <a:t>Bildunterschrift / Caption</a:t>
            </a:r>
          </a:p>
        </p:txBody>
      </p:sp>
    </p:spTree>
    <p:extLst>
      <p:ext uri="{BB962C8B-B14F-4D97-AF65-F5344CB8AC3E}">
        <p14:creationId xmlns:p14="http://schemas.microsoft.com/office/powerpoint/2010/main" val="35886304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Full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ildplatzhalter 3">
            <a:extLst>
              <a:ext uri="{FF2B5EF4-FFF2-40B4-BE49-F238E27FC236}">
                <a16:creationId xmlns:a16="http://schemas.microsoft.com/office/drawing/2014/main" id="{8FC2DAB9-ADD2-1E42-D0D7-6395646D291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Image</a:t>
            </a:r>
          </a:p>
        </p:txBody>
      </p:sp>
    </p:spTree>
    <p:extLst>
      <p:ext uri="{BB962C8B-B14F-4D97-AF65-F5344CB8AC3E}">
        <p14:creationId xmlns:p14="http://schemas.microsoft.com/office/powerpoint/2010/main" val="37534682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2859BFDA-5919-80E3-6FB9-03C9FBF610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736682"/>
            <a:ext cx="8976000" cy="1080000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/>
          <a:p>
            <a:r>
              <a:rPr lang="de-DE" dirty="0"/>
              <a:t>Task 1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B5DB4C4-7360-79EC-43CC-2887232E87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0000" y="1980000"/>
            <a:ext cx="11519987" cy="45000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grpSp>
        <p:nvGrpSpPr>
          <p:cNvPr id="7" name="TU Da Logo">
            <a:extLst>
              <a:ext uri="{FF2B5EF4-FFF2-40B4-BE49-F238E27FC236}">
                <a16:creationId xmlns:a16="http://schemas.microsoft.com/office/drawing/2014/main" id="{51119E7C-0EFF-440C-7D9B-DC934FA66296}"/>
              </a:ext>
            </a:extLst>
          </p:cNvPr>
          <p:cNvGrpSpPr/>
          <p:nvPr userDrawn="1"/>
        </p:nvGrpSpPr>
        <p:grpSpPr>
          <a:xfrm>
            <a:off x="9917994" y="179999"/>
            <a:ext cx="2272819" cy="910166"/>
            <a:chOff x="7454900" y="306388"/>
            <a:chExt cx="1704614" cy="682624"/>
          </a:xfrm>
        </p:grpSpPr>
        <p:sp>
          <p:nvSpPr>
            <p:cNvPr id="8" name="AutoShape 3">
              <a:extLst>
                <a:ext uri="{FF2B5EF4-FFF2-40B4-BE49-F238E27FC236}">
                  <a16:creationId xmlns:a16="http://schemas.microsoft.com/office/drawing/2014/main" id="{65BC44CB-CBBB-FAC0-EB9F-E8F9DC95037D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7454900" y="309563"/>
              <a:ext cx="1689100" cy="6778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9C445B24-F9B1-8960-5444-7772C7A47F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454900" y="306388"/>
              <a:ext cx="1704614" cy="682624"/>
            </a:xfrm>
            <a:custGeom>
              <a:avLst/>
              <a:gdLst>
                <a:gd name="T0" fmla="*/ 0 w 2079"/>
                <a:gd name="T1" fmla="*/ 0 h 831"/>
                <a:gd name="T2" fmla="*/ 0 w 2079"/>
                <a:gd name="T3" fmla="*/ 0 h 831"/>
                <a:gd name="T4" fmla="*/ 2079 w 2079"/>
                <a:gd name="T5" fmla="*/ 0 h 831"/>
                <a:gd name="T6" fmla="*/ 2079 w 2079"/>
                <a:gd name="T7" fmla="*/ 831 h 831"/>
                <a:gd name="T8" fmla="*/ 0 w 2079"/>
                <a:gd name="T9" fmla="*/ 831 h 831"/>
                <a:gd name="T10" fmla="*/ 0 w 2079"/>
                <a:gd name="T11" fmla="*/ 0 h 8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79" h="831">
                  <a:moveTo>
                    <a:pt x="0" y="0"/>
                  </a:moveTo>
                  <a:lnTo>
                    <a:pt x="0" y="0"/>
                  </a:lnTo>
                  <a:lnTo>
                    <a:pt x="2079" y="0"/>
                  </a:lnTo>
                  <a:lnTo>
                    <a:pt x="2079" y="831"/>
                  </a:lnTo>
                  <a:lnTo>
                    <a:pt x="0" y="8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378BFC59-1C78-1D5B-F297-FDAE60A3B3F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499350" y="325438"/>
              <a:ext cx="525463" cy="576262"/>
            </a:xfrm>
            <a:custGeom>
              <a:avLst/>
              <a:gdLst>
                <a:gd name="T0" fmla="*/ 563 w 647"/>
                <a:gd name="T1" fmla="*/ 676 h 701"/>
                <a:gd name="T2" fmla="*/ 548 w 647"/>
                <a:gd name="T3" fmla="*/ 108 h 701"/>
                <a:gd name="T4" fmla="*/ 625 w 647"/>
                <a:gd name="T5" fmla="*/ 468 h 701"/>
                <a:gd name="T6" fmla="*/ 306 w 647"/>
                <a:gd name="T7" fmla="*/ 570 h 701"/>
                <a:gd name="T8" fmla="*/ 286 w 647"/>
                <a:gd name="T9" fmla="*/ 617 h 701"/>
                <a:gd name="T10" fmla="*/ 352 w 647"/>
                <a:gd name="T11" fmla="*/ 524 h 701"/>
                <a:gd name="T12" fmla="*/ 528 w 647"/>
                <a:gd name="T13" fmla="*/ 313 h 701"/>
                <a:gd name="T14" fmla="*/ 399 w 647"/>
                <a:gd name="T15" fmla="*/ 500 h 701"/>
                <a:gd name="T16" fmla="*/ 231 w 647"/>
                <a:gd name="T17" fmla="*/ 349 h 701"/>
                <a:gd name="T18" fmla="*/ 269 w 647"/>
                <a:gd name="T19" fmla="*/ 246 h 701"/>
                <a:gd name="T20" fmla="*/ 262 w 647"/>
                <a:gd name="T21" fmla="*/ 490 h 701"/>
                <a:gd name="T22" fmla="*/ 283 w 647"/>
                <a:gd name="T23" fmla="*/ 530 h 701"/>
                <a:gd name="T24" fmla="*/ 274 w 647"/>
                <a:gd name="T25" fmla="*/ 517 h 701"/>
                <a:gd name="T26" fmla="*/ 346 w 647"/>
                <a:gd name="T27" fmla="*/ 445 h 701"/>
                <a:gd name="T28" fmla="*/ 323 w 647"/>
                <a:gd name="T29" fmla="*/ 464 h 701"/>
                <a:gd name="T30" fmla="*/ 335 w 647"/>
                <a:gd name="T31" fmla="*/ 381 h 701"/>
                <a:gd name="T32" fmla="*/ 377 w 647"/>
                <a:gd name="T33" fmla="*/ 394 h 701"/>
                <a:gd name="T34" fmla="*/ 407 w 647"/>
                <a:gd name="T35" fmla="*/ 348 h 701"/>
                <a:gd name="T36" fmla="*/ 419 w 647"/>
                <a:gd name="T37" fmla="*/ 329 h 701"/>
                <a:gd name="T38" fmla="*/ 498 w 647"/>
                <a:gd name="T39" fmla="*/ 216 h 701"/>
                <a:gd name="T40" fmla="*/ 229 w 647"/>
                <a:gd name="T41" fmla="*/ 494 h 701"/>
                <a:gd name="T42" fmla="*/ 163 w 647"/>
                <a:gd name="T43" fmla="*/ 505 h 701"/>
                <a:gd name="T44" fmla="*/ 156 w 647"/>
                <a:gd name="T45" fmla="*/ 425 h 701"/>
                <a:gd name="T46" fmla="*/ 140 w 647"/>
                <a:gd name="T47" fmla="*/ 399 h 701"/>
                <a:gd name="T48" fmla="*/ 177 w 647"/>
                <a:gd name="T49" fmla="*/ 283 h 701"/>
                <a:gd name="T50" fmla="*/ 180 w 647"/>
                <a:gd name="T51" fmla="*/ 246 h 701"/>
                <a:gd name="T52" fmla="*/ 290 w 647"/>
                <a:gd name="T53" fmla="*/ 218 h 701"/>
                <a:gd name="T54" fmla="*/ 331 w 647"/>
                <a:gd name="T55" fmla="*/ 113 h 701"/>
                <a:gd name="T56" fmla="*/ 383 w 647"/>
                <a:gd name="T57" fmla="*/ 173 h 701"/>
                <a:gd name="T58" fmla="*/ 457 w 647"/>
                <a:gd name="T59" fmla="*/ 171 h 701"/>
                <a:gd name="T60" fmla="*/ 393 w 647"/>
                <a:gd name="T61" fmla="*/ 265 h 701"/>
                <a:gd name="T62" fmla="*/ 384 w 647"/>
                <a:gd name="T63" fmla="*/ 229 h 701"/>
                <a:gd name="T64" fmla="*/ 384 w 647"/>
                <a:gd name="T65" fmla="*/ 222 h 701"/>
                <a:gd name="T66" fmla="*/ 291 w 647"/>
                <a:gd name="T67" fmla="*/ 250 h 701"/>
                <a:gd name="T68" fmla="*/ 305 w 647"/>
                <a:gd name="T69" fmla="*/ 259 h 701"/>
                <a:gd name="T70" fmla="*/ 257 w 647"/>
                <a:gd name="T71" fmla="*/ 403 h 701"/>
                <a:gd name="T72" fmla="*/ 272 w 647"/>
                <a:gd name="T73" fmla="*/ 361 h 701"/>
                <a:gd name="T74" fmla="*/ 263 w 647"/>
                <a:gd name="T75" fmla="*/ 356 h 701"/>
                <a:gd name="T76" fmla="*/ 236 w 647"/>
                <a:gd name="T77" fmla="*/ 352 h 701"/>
                <a:gd name="T78" fmla="*/ 299 w 647"/>
                <a:gd name="T79" fmla="*/ 337 h 701"/>
                <a:gd name="T80" fmla="*/ 445 w 647"/>
                <a:gd name="T81" fmla="*/ 236 h 701"/>
                <a:gd name="T82" fmla="*/ 412 w 647"/>
                <a:gd name="T83" fmla="*/ 231 h 701"/>
                <a:gd name="T84" fmla="*/ 494 w 647"/>
                <a:gd name="T85" fmla="*/ 221 h 701"/>
                <a:gd name="T86" fmla="*/ 431 w 647"/>
                <a:gd name="T87" fmla="*/ 430 h 701"/>
                <a:gd name="T88" fmla="*/ 572 w 647"/>
                <a:gd name="T89" fmla="*/ 254 h 701"/>
                <a:gd name="T90" fmla="*/ 420 w 647"/>
                <a:gd name="T91" fmla="*/ 452 h 701"/>
                <a:gd name="T92" fmla="*/ 407 w 647"/>
                <a:gd name="T93" fmla="*/ 454 h 701"/>
                <a:gd name="T94" fmla="*/ 573 w 647"/>
                <a:gd name="T95" fmla="*/ 247 h 701"/>
                <a:gd name="T96" fmla="*/ 437 w 647"/>
                <a:gd name="T97" fmla="*/ 534 h 701"/>
                <a:gd name="T98" fmla="*/ 365 w 647"/>
                <a:gd name="T99" fmla="*/ 643 h 701"/>
                <a:gd name="T100" fmla="*/ 331 w 647"/>
                <a:gd name="T101" fmla="*/ 672 h 701"/>
                <a:gd name="T102" fmla="*/ 528 w 647"/>
                <a:gd name="T103" fmla="*/ 594 h 701"/>
                <a:gd name="T104" fmla="*/ 432 w 647"/>
                <a:gd name="T105" fmla="*/ 558 h 701"/>
                <a:gd name="T106" fmla="*/ 586 w 647"/>
                <a:gd name="T107" fmla="*/ 443 h 701"/>
                <a:gd name="T108" fmla="*/ 416 w 647"/>
                <a:gd name="T109" fmla="*/ 463 h 701"/>
                <a:gd name="T110" fmla="*/ 514 w 647"/>
                <a:gd name="T111" fmla="*/ 262 h 701"/>
                <a:gd name="T112" fmla="*/ 339 w 647"/>
                <a:gd name="T113" fmla="*/ 230 h 701"/>
                <a:gd name="T114" fmla="*/ 392 w 647"/>
                <a:gd name="T115" fmla="*/ 534 h 701"/>
                <a:gd name="T116" fmla="*/ 541 w 647"/>
                <a:gd name="T117" fmla="*/ 399 h 701"/>
                <a:gd name="T118" fmla="*/ 567 w 647"/>
                <a:gd name="T119" fmla="*/ 404 h 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47" h="701">
                  <a:moveTo>
                    <a:pt x="555" y="673"/>
                  </a:moveTo>
                  <a:lnTo>
                    <a:pt x="555" y="673"/>
                  </a:lnTo>
                  <a:cubicBezTo>
                    <a:pt x="549" y="670"/>
                    <a:pt x="537" y="667"/>
                    <a:pt x="524" y="663"/>
                  </a:cubicBezTo>
                  <a:cubicBezTo>
                    <a:pt x="525" y="670"/>
                    <a:pt x="526" y="677"/>
                    <a:pt x="527" y="682"/>
                  </a:cubicBezTo>
                  <a:cubicBezTo>
                    <a:pt x="536" y="680"/>
                    <a:pt x="546" y="677"/>
                    <a:pt x="555" y="673"/>
                  </a:cubicBezTo>
                  <a:lnTo>
                    <a:pt x="555" y="673"/>
                  </a:lnTo>
                  <a:close/>
                  <a:moveTo>
                    <a:pt x="524" y="657"/>
                  </a:moveTo>
                  <a:lnTo>
                    <a:pt x="524" y="657"/>
                  </a:lnTo>
                  <a:cubicBezTo>
                    <a:pt x="539" y="662"/>
                    <a:pt x="556" y="666"/>
                    <a:pt x="563" y="670"/>
                  </a:cubicBezTo>
                  <a:cubicBezTo>
                    <a:pt x="568" y="668"/>
                    <a:pt x="574" y="666"/>
                    <a:pt x="579" y="663"/>
                  </a:cubicBezTo>
                  <a:cubicBezTo>
                    <a:pt x="569" y="658"/>
                    <a:pt x="546" y="651"/>
                    <a:pt x="524" y="645"/>
                  </a:cubicBezTo>
                  <a:cubicBezTo>
                    <a:pt x="524" y="649"/>
                    <a:pt x="524" y="653"/>
                    <a:pt x="524" y="657"/>
                  </a:cubicBezTo>
                  <a:lnTo>
                    <a:pt x="524" y="657"/>
                  </a:lnTo>
                  <a:close/>
                  <a:moveTo>
                    <a:pt x="564" y="676"/>
                  </a:moveTo>
                  <a:lnTo>
                    <a:pt x="564" y="676"/>
                  </a:lnTo>
                  <a:cubicBezTo>
                    <a:pt x="563" y="676"/>
                    <a:pt x="563" y="676"/>
                    <a:pt x="563" y="676"/>
                  </a:cubicBezTo>
                  <a:cubicBezTo>
                    <a:pt x="546" y="683"/>
                    <a:pt x="528" y="688"/>
                    <a:pt x="511" y="692"/>
                  </a:cubicBezTo>
                  <a:cubicBezTo>
                    <a:pt x="511" y="692"/>
                    <a:pt x="510" y="692"/>
                    <a:pt x="510" y="692"/>
                  </a:cubicBezTo>
                  <a:cubicBezTo>
                    <a:pt x="494" y="695"/>
                    <a:pt x="478" y="697"/>
                    <a:pt x="463" y="698"/>
                  </a:cubicBezTo>
                  <a:cubicBezTo>
                    <a:pt x="462" y="698"/>
                    <a:pt x="462" y="698"/>
                    <a:pt x="462" y="698"/>
                  </a:cubicBezTo>
                  <a:cubicBezTo>
                    <a:pt x="410" y="701"/>
                    <a:pt x="361" y="691"/>
                    <a:pt x="324" y="675"/>
                  </a:cubicBezTo>
                  <a:lnTo>
                    <a:pt x="323" y="674"/>
                  </a:lnTo>
                  <a:cubicBezTo>
                    <a:pt x="323" y="674"/>
                    <a:pt x="322" y="674"/>
                    <a:pt x="322" y="674"/>
                  </a:cubicBezTo>
                  <a:cubicBezTo>
                    <a:pt x="260" y="645"/>
                    <a:pt x="232" y="594"/>
                    <a:pt x="293" y="552"/>
                  </a:cubicBezTo>
                  <a:cubicBezTo>
                    <a:pt x="286" y="542"/>
                    <a:pt x="278" y="532"/>
                    <a:pt x="270" y="522"/>
                  </a:cubicBezTo>
                  <a:cubicBezTo>
                    <a:pt x="267" y="518"/>
                    <a:pt x="265" y="515"/>
                    <a:pt x="262" y="511"/>
                  </a:cubicBezTo>
                  <a:cubicBezTo>
                    <a:pt x="257" y="524"/>
                    <a:pt x="257" y="532"/>
                    <a:pt x="265" y="544"/>
                  </a:cubicBezTo>
                  <a:cubicBezTo>
                    <a:pt x="266" y="545"/>
                    <a:pt x="265" y="546"/>
                    <a:pt x="265" y="547"/>
                  </a:cubicBezTo>
                  <a:lnTo>
                    <a:pt x="221" y="599"/>
                  </a:lnTo>
                  <a:cubicBezTo>
                    <a:pt x="220" y="601"/>
                    <a:pt x="218" y="601"/>
                    <a:pt x="217" y="599"/>
                  </a:cubicBezTo>
                  <a:cubicBezTo>
                    <a:pt x="0" y="361"/>
                    <a:pt x="247" y="0"/>
                    <a:pt x="546" y="104"/>
                  </a:cubicBezTo>
                  <a:cubicBezTo>
                    <a:pt x="548" y="105"/>
                    <a:pt x="549" y="106"/>
                    <a:pt x="548" y="108"/>
                  </a:cubicBezTo>
                  <a:lnTo>
                    <a:pt x="501" y="186"/>
                  </a:lnTo>
                  <a:cubicBezTo>
                    <a:pt x="500" y="187"/>
                    <a:pt x="499" y="188"/>
                    <a:pt x="498" y="187"/>
                  </a:cubicBezTo>
                  <a:cubicBezTo>
                    <a:pt x="483" y="185"/>
                    <a:pt x="474" y="186"/>
                    <a:pt x="468" y="192"/>
                  </a:cubicBezTo>
                  <a:cubicBezTo>
                    <a:pt x="482" y="194"/>
                    <a:pt x="496" y="197"/>
                    <a:pt x="510" y="202"/>
                  </a:cubicBezTo>
                  <a:cubicBezTo>
                    <a:pt x="523" y="188"/>
                    <a:pt x="536" y="175"/>
                    <a:pt x="551" y="163"/>
                  </a:cubicBezTo>
                  <a:cubicBezTo>
                    <a:pt x="551" y="163"/>
                    <a:pt x="551" y="163"/>
                    <a:pt x="552" y="163"/>
                  </a:cubicBezTo>
                  <a:cubicBezTo>
                    <a:pt x="552" y="162"/>
                    <a:pt x="553" y="162"/>
                    <a:pt x="554" y="163"/>
                  </a:cubicBezTo>
                  <a:cubicBezTo>
                    <a:pt x="555" y="163"/>
                    <a:pt x="555" y="163"/>
                    <a:pt x="556" y="164"/>
                  </a:cubicBezTo>
                  <a:cubicBezTo>
                    <a:pt x="556" y="164"/>
                    <a:pt x="556" y="165"/>
                    <a:pt x="556" y="165"/>
                  </a:cubicBezTo>
                  <a:lnTo>
                    <a:pt x="583" y="244"/>
                  </a:lnTo>
                  <a:cubicBezTo>
                    <a:pt x="583" y="245"/>
                    <a:pt x="583" y="245"/>
                    <a:pt x="583" y="246"/>
                  </a:cubicBezTo>
                  <a:cubicBezTo>
                    <a:pt x="583" y="247"/>
                    <a:pt x="582" y="247"/>
                    <a:pt x="582" y="247"/>
                  </a:cubicBezTo>
                  <a:cubicBezTo>
                    <a:pt x="581" y="248"/>
                    <a:pt x="580" y="249"/>
                    <a:pt x="579" y="249"/>
                  </a:cubicBezTo>
                  <a:cubicBezTo>
                    <a:pt x="585" y="266"/>
                    <a:pt x="623" y="382"/>
                    <a:pt x="635" y="413"/>
                  </a:cubicBezTo>
                  <a:cubicBezTo>
                    <a:pt x="639" y="423"/>
                    <a:pt x="647" y="441"/>
                    <a:pt x="647" y="452"/>
                  </a:cubicBezTo>
                  <a:cubicBezTo>
                    <a:pt x="647" y="462"/>
                    <a:pt x="640" y="467"/>
                    <a:pt x="625" y="468"/>
                  </a:cubicBezTo>
                  <a:cubicBezTo>
                    <a:pt x="617" y="475"/>
                    <a:pt x="616" y="478"/>
                    <a:pt x="620" y="483"/>
                  </a:cubicBezTo>
                  <a:cubicBezTo>
                    <a:pt x="628" y="494"/>
                    <a:pt x="624" y="499"/>
                    <a:pt x="615" y="506"/>
                  </a:cubicBezTo>
                  <a:cubicBezTo>
                    <a:pt x="624" y="513"/>
                    <a:pt x="622" y="526"/>
                    <a:pt x="617" y="526"/>
                  </a:cubicBezTo>
                  <a:cubicBezTo>
                    <a:pt x="611" y="526"/>
                    <a:pt x="609" y="528"/>
                    <a:pt x="605" y="533"/>
                  </a:cubicBezTo>
                  <a:cubicBezTo>
                    <a:pt x="633" y="560"/>
                    <a:pt x="610" y="583"/>
                    <a:pt x="573" y="591"/>
                  </a:cubicBezTo>
                  <a:cubicBezTo>
                    <a:pt x="562" y="594"/>
                    <a:pt x="548" y="595"/>
                    <a:pt x="534" y="594"/>
                  </a:cubicBezTo>
                  <a:cubicBezTo>
                    <a:pt x="534" y="594"/>
                    <a:pt x="534" y="594"/>
                    <a:pt x="534" y="595"/>
                  </a:cubicBezTo>
                  <a:cubicBezTo>
                    <a:pt x="529" y="610"/>
                    <a:pt x="526" y="625"/>
                    <a:pt x="525" y="639"/>
                  </a:cubicBezTo>
                  <a:cubicBezTo>
                    <a:pt x="549" y="646"/>
                    <a:pt x="578" y="655"/>
                    <a:pt x="586" y="661"/>
                  </a:cubicBezTo>
                  <a:cubicBezTo>
                    <a:pt x="586" y="661"/>
                    <a:pt x="587" y="662"/>
                    <a:pt x="587" y="662"/>
                  </a:cubicBezTo>
                  <a:cubicBezTo>
                    <a:pt x="587" y="663"/>
                    <a:pt x="588" y="663"/>
                    <a:pt x="587" y="664"/>
                  </a:cubicBezTo>
                  <a:cubicBezTo>
                    <a:pt x="587" y="665"/>
                    <a:pt x="587" y="665"/>
                    <a:pt x="586" y="666"/>
                  </a:cubicBezTo>
                  <a:cubicBezTo>
                    <a:pt x="586" y="666"/>
                    <a:pt x="586" y="666"/>
                    <a:pt x="585" y="666"/>
                  </a:cubicBezTo>
                  <a:cubicBezTo>
                    <a:pt x="578" y="670"/>
                    <a:pt x="571" y="673"/>
                    <a:pt x="564" y="676"/>
                  </a:cubicBezTo>
                  <a:lnTo>
                    <a:pt x="564" y="676"/>
                  </a:lnTo>
                  <a:close/>
                  <a:moveTo>
                    <a:pt x="306" y="570"/>
                  </a:moveTo>
                  <a:lnTo>
                    <a:pt x="306" y="570"/>
                  </a:lnTo>
                  <a:cubicBezTo>
                    <a:pt x="306" y="570"/>
                    <a:pt x="306" y="570"/>
                    <a:pt x="306" y="571"/>
                  </a:cubicBezTo>
                  <a:cubicBezTo>
                    <a:pt x="308" y="577"/>
                    <a:pt x="309" y="584"/>
                    <a:pt x="309" y="592"/>
                  </a:cubicBezTo>
                  <a:cubicBezTo>
                    <a:pt x="326" y="581"/>
                    <a:pt x="321" y="561"/>
                    <a:pt x="316" y="552"/>
                  </a:cubicBezTo>
                  <a:cubicBezTo>
                    <a:pt x="312" y="555"/>
                    <a:pt x="307" y="558"/>
                    <a:pt x="303" y="560"/>
                  </a:cubicBezTo>
                  <a:cubicBezTo>
                    <a:pt x="304" y="563"/>
                    <a:pt x="305" y="566"/>
                    <a:pt x="306" y="570"/>
                  </a:cubicBezTo>
                  <a:lnTo>
                    <a:pt x="306" y="570"/>
                  </a:lnTo>
                  <a:close/>
                  <a:moveTo>
                    <a:pt x="302" y="575"/>
                  </a:moveTo>
                  <a:lnTo>
                    <a:pt x="302" y="575"/>
                  </a:lnTo>
                  <a:cubicBezTo>
                    <a:pt x="289" y="583"/>
                    <a:pt x="284" y="592"/>
                    <a:pt x="283" y="601"/>
                  </a:cubicBezTo>
                  <a:cubicBezTo>
                    <a:pt x="291" y="600"/>
                    <a:pt x="297" y="598"/>
                    <a:pt x="303" y="596"/>
                  </a:cubicBezTo>
                  <a:cubicBezTo>
                    <a:pt x="303" y="588"/>
                    <a:pt x="303" y="581"/>
                    <a:pt x="302" y="575"/>
                  </a:cubicBezTo>
                  <a:lnTo>
                    <a:pt x="302" y="575"/>
                  </a:lnTo>
                  <a:close/>
                  <a:moveTo>
                    <a:pt x="283" y="607"/>
                  </a:moveTo>
                  <a:lnTo>
                    <a:pt x="283" y="607"/>
                  </a:lnTo>
                  <a:cubicBezTo>
                    <a:pt x="283" y="610"/>
                    <a:pt x="284" y="614"/>
                    <a:pt x="286" y="617"/>
                  </a:cubicBezTo>
                  <a:cubicBezTo>
                    <a:pt x="325" y="617"/>
                    <a:pt x="354" y="578"/>
                    <a:pt x="333" y="540"/>
                  </a:cubicBezTo>
                  <a:cubicBezTo>
                    <a:pt x="329" y="543"/>
                    <a:pt x="325" y="546"/>
                    <a:pt x="321" y="549"/>
                  </a:cubicBezTo>
                  <a:cubicBezTo>
                    <a:pt x="329" y="563"/>
                    <a:pt x="335" y="601"/>
                    <a:pt x="283" y="607"/>
                  </a:cubicBezTo>
                  <a:lnTo>
                    <a:pt x="283" y="607"/>
                  </a:lnTo>
                  <a:close/>
                  <a:moveTo>
                    <a:pt x="289" y="623"/>
                  </a:moveTo>
                  <a:lnTo>
                    <a:pt x="289" y="623"/>
                  </a:lnTo>
                  <a:cubicBezTo>
                    <a:pt x="292" y="627"/>
                    <a:pt x="296" y="631"/>
                    <a:pt x="301" y="635"/>
                  </a:cubicBezTo>
                  <a:cubicBezTo>
                    <a:pt x="358" y="619"/>
                    <a:pt x="370" y="571"/>
                    <a:pt x="348" y="528"/>
                  </a:cubicBezTo>
                  <a:cubicBezTo>
                    <a:pt x="344" y="531"/>
                    <a:pt x="341" y="533"/>
                    <a:pt x="338" y="536"/>
                  </a:cubicBezTo>
                  <a:cubicBezTo>
                    <a:pt x="362" y="578"/>
                    <a:pt x="330" y="620"/>
                    <a:pt x="289" y="623"/>
                  </a:cubicBezTo>
                  <a:lnTo>
                    <a:pt x="289" y="623"/>
                  </a:lnTo>
                  <a:close/>
                  <a:moveTo>
                    <a:pt x="307" y="639"/>
                  </a:moveTo>
                  <a:lnTo>
                    <a:pt x="307" y="639"/>
                  </a:lnTo>
                  <a:cubicBezTo>
                    <a:pt x="312" y="643"/>
                    <a:pt x="318" y="645"/>
                    <a:pt x="325" y="647"/>
                  </a:cubicBezTo>
                  <a:cubicBezTo>
                    <a:pt x="395" y="612"/>
                    <a:pt x="378" y="539"/>
                    <a:pt x="362" y="514"/>
                  </a:cubicBezTo>
                  <a:cubicBezTo>
                    <a:pt x="359" y="517"/>
                    <a:pt x="355" y="521"/>
                    <a:pt x="352" y="524"/>
                  </a:cubicBezTo>
                  <a:cubicBezTo>
                    <a:pt x="376" y="569"/>
                    <a:pt x="365" y="620"/>
                    <a:pt x="307" y="639"/>
                  </a:cubicBezTo>
                  <a:lnTo>
                    <a:pt x="307" y="639"/>
                  </a:lnTo>
                  <a:close/>
                  <a:moveTo>
                    <a:pt x="527" y="353"/>
                  </a:moveTo>
                  <a:lnTo>
                    <a:pt x="527" y="353"/>
                  </a:lnTo>
                  <a:cubicBezTo>
                    <a:pt x="552" y="343"/>
                    <a:pt x="582" y="339"/>
                    <a:pt x="606" y="346"/>
                  </a:cubicBezTo>
                  <a:cubicBezTo>
                    <a:pt x="595" y="315"/>
                    <a:pt x="584" y="282"/>
                    <a:pt x="578" y="264"/>
                  </a:cubicBezTo>
                  <a:cubicBezTo>
                    <a:pt x="578" y="295"/>
                    <a:pt x="563" y="325"/>
                    <a:pt x="532" y="338"/>
                  </a:cubicBezTo>
                  <a:cubicBezTo>
                    <a:pt x="531" y="343"/>
                    <a:pt x="529" y="348"/>
                    <a:pt x="527" y="353"/>
                  </a:cubicBezTo>
                  <a:lnTo>
                    <a:pt x="527" y="353"/>
                  </a:lnTo>
                  <a:close/>
                  <a:moveTo>
                    <a:pt x="518" y="357"/>
                  </a:moveTo>
                  <a:lnTo>
                    <a:pt x="518" y="357"/>
                  </a:lnTo>
                  <a:cubicBezTo>
                    <a:pt x="518" y="357"/>
                    <a:pt x="518" y="357"/>
                    <a:pt x="519" y="356"/>
                  </a:cubicBezTo>
                  <a:cubicBezTo>
                    <a:pt x="523" y="350"/>
                    <a:pt x="525" y="343"/>
                    <a:pt x="527" y="336"/>
                  </a:cubicBezTo>
                  <a:cubicBezTo>
                    <a:pt x="527" y="335"/>
                    <a:pt x="527" y="335"/>
                    <a:pt x="527" y="335"/>
                  </a:cubicBezTo>
                  <a:cubicBezTo>
                    <a:pt x="528" y="328"/>
                    <a:pt x="529" y="321"/>
                    <a:pt x="528" y="314"/>
                  </a:cubicBezTo>
                  <a:cubicBezTo>
                    <a:pt x="528" y="314"/>
                    <a:pt x="528" y="314"/>
                    <a:pt x="528" y="313"/>
                  </a:cubicBezTo>
                  <a:cubicBezTo>
                    <a:pt x="528" y="308"/>
                    <a:pt x="527" y="303"/>
                    <a:pt x="526" y="298"/>
                  </a:cubicBezTo>
                  <a:cubicBezTo>
                    <a:pt x="523" y="302"/>
                    <a:pt x="519" y="306"/>
                    <a:pt x="516" y="310"/>
                  </a:cubicBezTo>
                  <a:cubicBezTo>
                    <a:pt x="517" y="328"/>
                    <a:pt x="513" y="348"/>
                    <a:pt x="494" y="365"/>
                  </a:cubicBezTo>
                  <a:cubicBezTo>
                    <a:pt x="495" y="371"/>
                    <a:pt x="495" y="377"/>
                    <a:pt x="494" y="382"/>
                  </a:cubicBezTo>
                  <a:cubicBezTo>
                    <a:pt x="505" y="374"/>
                    <a:pt x="513" y="366"/>
                    <a:pt x="518" y="357"/>
                  </a:cubicBezTo>
                  <a:lnTo>
                    <a:pt x="518" y="357"/>
                  </a:lnTo>
                  <a:close/>
                  <a:moveTo>
                    <a:pt x="374" y="525"/>
                  </a:moveTo>
                  <a:lnTo>
                    <a:pt x="374" y="525"/>
                  </a:lnTo>
                  <a:cubicBezTo>
                    <a:pt x="375" y="519"/>
                    <a:pt x="378" y="513"/>
                    <a:pt x="383" y="509"/>
                  </a:cubicBezTo>
                  <a:cubicBezTo>
                    <a:pt x="381" y="505"/>
                    <a:pt x="379" y="501"/>
                    <a:pt x="379" y="497"/>
                  </a:cubicBezTo>
                  <a:cubicBezTo>
                    <a:pt x="375" y="501"/>
                    <a:pt x="370" y="506"/>
                    <a:pt x="366" y="510"/>
                  </a:cubicBezTo>
                  <a:cubicBezTo>
                    <a:pt x="369" y="514"/>
                    <a:pt x="371" y="519"/>
                    <a:pt x="374" y="525"/>
                  </a:cubicBezTo>
                  <a:lnTo>
                    <a:pt x="374" y="525"/>
                  </a:lnTo>
                  <a:close/>
                  <a:moveTo>
                    <a:pt x="387" y="505"/>
                  </a:moveTo>
                  <a:lnTo>
                    <a:pt x="387" y="505"/>
                  </a:lnTo>
                  <a:cubicBezTo>
                    <a:pt x="391" y="503"/>
                    <a:pt x="394" y="501"/>
                    <a:pt x="399" y="500"/>
                  </a:cubicBezTo>
                  <a:cubicBezTo>
                    <a:pt x="396" y="494"/>
                    <a:pt x="394" y="487"/>
                    <a:pt x="394" y="479"/>
                  </a:cubicBezTo>
                  <a:cubicBezTo>
                    <a:pt x="390" y="483"/>
                    <a:pt x="387" y="487"/>
                    <a:pt x="383" y="491"/>
                  </a:cubicBezTo>
                  <a:cubicBezTo>
                    <a:pt x="384" y="496"/>
                    <a:pt x="385" y="501"/>
                    <a:pt x="387" y="505"/>
                  </a:cubicBezTo>
                  <a:lnTo>
                    <a:pt x="387" y="505"/>
                  </a:lnTo>
                  <a:close/>
                  <a:moveTo>
                    <a:pt x="253" y="527"/>
                  </a:moveTo>
                  <a:lnTo>
                    <a:pt x="253" y="527"/>
                  </a:lnTo>
                  <a:cubicBezTo>
                    <a:pt x="253" y="520"/>
                    <a:pt x="255" y="513"/>
                    <a:pt x="258" y="506"/>
                  </a:cubicBezTo>
                  <a:cubicBezTo>
                    <a:pt x="244" y="485"/>
                    <a:pt x="232" y="458"/>
                    <a:pt x="227" y="419"/>
                  </a:cubicBezTo>
                  <a:cubicBezTo>
                    <a:pt x="227" y="418"/>
                    <a:pt x="227" y="418"/>
                    <a:pt x="227" y="418"/>
                  </a:cubicBezTo>
                  <a:cubicBezTo>
                    <a:pt x="227" y="414"/>
                    <a:pt x="227" y="410"/>
                    <a:pt x="226" y="406"/>
                  </a:cubicBezTo>
                  <a:cubicBezTo>
                    <a:pt x="226" y="406"/>
                    <a:pt x="226" y="406"/>
                    <a:pt x="226" y="405"/>
                  </a:cubicBezTo>
                  <a:cubicBezTo>
                    <a:pt x="226" y="404"/>
                    <a:pt x="226" y="403"/>
                    <a:pt x="226" y="401"/>
                  </a:cubicBezTo>
                  <a:cubicBezTo>
                    <a:pt x="226" y="388"/>
                    <a:pt x="226" y="375"/>
                    <a:pt x="228" y="363"/>
                  </a:cubicBezTo>
                  <a:cubicBezTo>
                    <a:pt x="228" y="362"/>
                    <a:pt x="229" y="362"/>
                    <a:pt x="229" y="362"/>
                  </a:cubicBezTo>
                  <a:cubicBezTo>
                    <a:pt x="229" y="358"/>
                    <a:pt x="230" y="354"/>
                    <a:pt x="231" y="350"/>
                  </a:cubicBezTo>
                  <a:cubicBezTo>
                    <a:pt x="231" y="350"/>
                    <a:pt x="231" y="349"/>
                    <a:pt x="231" y="349"/>
                  </a:cubicBezTo>
                  <a:cubicBezTo>
                    <a:pt x="239" y="313"/>
                    <a:pt x="258" y="278"/>
                    <a:pt x="284" y="250"/>
                  </a:cubicBezTo>
                  <a:cubicBezTo>
                    <a:pt x="284" y="250"/>
                    <a:pt x="284" y="249"/>
                    <a:pt x="284" y="249"/>
                  </a:cubicBezTo>
                  <a:cubicBezTo>
                    <a:pt x="292" y="241"/>
                    <a:pt x="301" y="234"/>
                    <a:pt x="310" y="227"/>
                  </a:cubicBezTo>
                  <a:lnTo>
                    <a:pt x="310" y="227"/>
                  </a:lnTo>
                  <a:cubicBezTo>
                    <a:pt x="324" y="216"/>
                    <a:pt x="340" y="207"/>
                    <a:pt x="358" y="201"/>
                  </a:cubicBezTo>
                  <a:cubicBezTo>
                    <a:pt x="358" y="200"/>
                    <a:pt x="358" y="200"/>
                    <a:pt x="358" y="200"/>
                  </a:cubicBezTo>
                  <a:cubicBezTo>
                    <a:pt x="379" y="192"/>
                    <a:pt x="403" y="188"/>
                    <a:pt x="428" y="188"/>
                  </a:cubicBezTo>
                  <a:cubicBezTo>
                    <a:pt x="430" y="188"/>
                    <a:pt x="431" y="188"/>
                    <a:pt x="433" y="188"/>
                  </a:cubicBezTo>
                  <a:cubicBezTo>
                    <a:pt x="442" y="188"/>
                    <a:pt x="452" y="189"/>
                    <a:pt x="462" y="190"/>
                  </a:cubicBezTo>
                  <a:cubicBezTo>
                    <a:pt x="466" y="185"/>
                    <a:pt x="471" y="182"/>
                    <a:pt x="478" y="181"/>
                  </a:cubicBezTo>
                  <a:cubicBezTo>
                    <a:pt x="477" y="181"/>
                    <a:pt x="477" y="180"/>
                    <a:pt x="476" y="180"/>
                  </a:cubicBezTo>
                  <a:cubicBezTo>
                    <a:pt x="476" y="180"/>
                    <a:pt x="476" y="180"/>
                    <a:pt x="476" y="180"/>
                  </a:cubicBezTo>
                  <a:cubicBezTo>
                    <a:pt x="464" y="177"/>
                    <a:pt x="451" y="175"/>
                    <a:pt x="439" y="174"/>
                  </a:cubicBezTo>
                  <a:lnTo>
                    <a:pt x="439" y="174"/>
                  </a:lnTo>
                  <a:cubicBezTo>
                    <a:pt x="374" y="170"/>
                    <a:pt x="312" y="198"/>
                    <a:pt x="269" y="246"/>
                  </a:cubicBezTo>
                  <a:lnTo>
                    <a:pt x="269" y="246"/>
                  </a:lnTo>
                  <a:cubicBezTo>
                    <a:pt x="260" y="256"/>
                    <a:pt x="252" y="266"/>
                    <a:pt x="245" y="277"/>
                  </a:cubicBezTo>
                  <a:cubicBezTo>
                    <a:pt x="245" y="277"/>
                    <a:pt x="245" y="277"/>
                    <a:pt x="245" y="277"/>
                  </a:cubicBezTo>
                  <a:cubicBezTo>
                    <a:pt x="238" y="288"/>
                    <a:pt x="233" y="298"/>
                    <a:pt x="228" y="310"/>
                  </a:cubicBezTo>
                  <a:cubicBezTo>
                    <a:pt x="228" y="310"/>
                    <a:pt x="228" y="310"/>
                    <a:pt x="228" y="310"/>
                  </a:cubicBezTo>
                  <a:cubicBezTo>
                    <a:pt x="223" y="321"/>
                    <a:pt x="219" y="333"/>
                    <a:pt x="217" y="345"/>
                  </a:cubicBezTo>
                  <a:cubicBezTo>
                    <a:pt x="206" y="391"/>
                    <a:pt x="210" y="442"/>
                    <a:pt x="235" y="494"/>
                  </a:cubicBezTo>
                  <a:lnTo>
                    <a:pt x="235" y="494"/>
                  </a:lnTo>
                  <a:cubicBezTo>
                    <a:pt x="240" y="505"/>
                    <a:pt x="246" y="516"/>
                    <a:pt x="253" y="527"/>
                  </a:cubicBezTo>
                  <a:lnTo>
                    <a:pt x="253" y="527"/>
                  </a:lnTo>
                  <a:close/>
                  <a:moveTo>
                    <a:pt x="264" y="503"/>
                  </a:moveTo>
                  <a:lnTo>
                    <a:pt x="264" y="503"/>
                  </a:lnTo>
                  <a:cubicBezTo>
                    <a:pt x="264" y="504"/>
                    <a:pt x="264" y="504"/>
                    <a:pt x="264" y="504"/>
                  </a:cubicBezTo>
                  <a:cubicBezTo>
                    <a:pt x="266" y="507"/>
                    <a:pt x="268" y="510"/>
                    <a:pt x="270" y="513"/>
                  </a:cubicBezTo>
                  <a:cubicBezTo>
                    <a:pt x="281" y="504"/>
                    <a:pt x="292" y="495"/>
                    <a:pt x="301" y="486"/>
                  </a:cubicBezTo>
                  <a:cubicBezTo>
                    <a:pt x="297" y="483"/>
                    <a:pt x="292" y="481"/>
                    <a:pt x="288" y="479"/>
                  </a:cubicBezTo>
                  <a:cubicBezTo>
                    <a:pt x="281" y="486"/>
                    <a:pt x="275" y="490"/>
                    <a:pt x="262" y="490"/>
                  </a:cubicBezTo>
                  <a:cubicBezTo>
                    <a:pt x="260" y="490"/>
                    <a:pt x="259" y="488"/>
                    <a:pt x="260" y="486"/>
                  </a:cubicBezTo>
                  <a:cubicBezTo>
                    <a:pt x="262" y="479"/>
                    <a:pt x="260" y="461"/>
                    <a:pt x="260" y="452"/>
                  </a:cubicBezTo>
                  <a:cubicBezTo>
                    <a:pt x="259" y="450"/>
                    <a:pt x="258" y="448"/>
                    <a:pt x="257" y="446"/>
                  </a:cubicBezTo>
                  <a:cubicBezTo>
                    <a:pt x="253" y="447"/>
                    <a:pt x="249" y="447"/>
                    <a:pt x="243" y="447"/>
                  </a:cubicBezTo>
                  <a:cubicBezTo>
                    <a:pt x="240" y="447"/>
                    <a:pt x="239" y="444"/>
                    <a:pt x="241" y="442"/>
                  </a:cubicBezTo>
                  <a:cubicBezTo>
                    <a:pt x="250" y="434"/>
                    <a:pt x="249" y="423"/>
                    <a:pt x="250" y="408"/>
                  </a:cubicBezTo>
                  <a:cubicBezTo>
                    <a:pt x="245" y="411"/>
                    <a:pt x="237" y="417"/>
                    <a:pt x="233" y="419"/>
                  </a:cubicBezTo>
                  <a:cubicBezTo>
                    <a:pt x="237" y="458"/>
                    <a:pt x="250" y="483"/>
                    <a:pt x="264" y="503"/>
                  </a:cubicBezTo>
                  <a:lnTo>
                    <a:pt x="264" y="503"/>
                  </a:lnTo>
                  <a:close/>
                  <a:moveTo>
                    <a:pt x="291" y="540"/>
                  </a:moveTo>
                  <a:lnTo>
                    <a:pt x="291" y="540"/>
                  </a:lnTo>
                  <a:cubicBezTo>
                    <a:pt x="406" y="463"/>
                    <a:pt x="451" y="323"/>
                    <a:pt x="554" y="235"/>
                  </a:cubicBezTo>
                  <a:lnTo>
                    <a:pt x="539" y="232"/>
                  </a:lnTo>
                  <a:cubicBezTo>
                    <a:pt x="536" y="231"/>
                    <a:pt x="536" y="231"/>
                    <a:pt x="536" y="228"/>
                  </a:cubicBezTo>
                  <a:lnTo>
                    <a:pt x="539" y="207"/>
                  </a:lnTo>
                  <a:cubicBezTo>
                    <a:pt x="444" y="303"/>
                    <a:pt x="391" y="462"/>
                    <a:pt x="283" y="530"/>
                  </a:cubicBezTo>
                  <a:cubicBezTo>
                    <a:pt x="286" y="533"/>
                    <a:pt x="288" y="536"/>
                    <a:pt x="291" y="540"/>
                  </a:cubicBezTo>
                  <a:lnTo>
                    <a:pt x="291" y="540"/>
                  </a:lnTo>
                  <a:close/>
                  <a:moveTo>
                    <a:pt x="558" y="188"/>
                  </a:moveTo>
                  <a:lnTo>
                    <a:pt x="558" y="188"/>
                  </a:lnTo>
                  <a:cubicBezTo>
                    <a:pt x="554" y="192"/>
                    <a:pt x="549" y="196"/>
                    <a:pt x="545" y="200"/>
                  </a:cubicBezTo>
                  <a:lnTo>
                    <a:pt x="542" y="227"/>
                  </a:lnTo>
                  <a:lnTo>
                    <a:pt x="560" y="230"/>
                  </a:lnTo>
                  <a:cubicBezTo>
                    <a:pt x="563" y="228"/>
                    <a:pt x="566" y="225"/>
                    <a:pt x="570" y="222"/>
                  </a:cubicBezTo>
                  <a:lnTo>
                    <a:pt x="567" y="216"/>
                  </a:lnTo>
                  <a:cubicBezTo>
                    <a:pt x="562" y="217"/>
                    <a:pt x="557" y="215"/>
                    <a:pt x="555" y="210"/>
                  </a:cubicBezTo>
                  <a:cubicBezTo>
                    <a:pt x="553" y="204"/>
                    <a:pt x="556" y="199"/>
                    <a:pt x="561" y="197"/>
                  </a:cubicBezTo>
                  <a:lnTo>
                    <a:pt x="558" y="188"/>
                  </a:lnTo>
                  <a:lnTo>
                    <a:pt x="558" y="188"/>
                  </a:lnTo>
                  <a:close/>
                  <a:moveTo>
                    <a:pt x="308" y="487"/>
                  </a:moveTo>
                  <a:lnTo>
                    <a:pt x="308" y="487"/>
                  </a:lnTo>
                  <a:cubicBezTo>
                    <a:pt x="297" y="498"/>
                    <a:pt x="286" y="508"/>
                    <a:pt x="274" y="517"/>
                  </a:cubicBezTo>
                  <a:lnTo>
                    <a:pt x="274" y="518"/>
                  </a:lnTo>
                  <a:cubicBezTo>
                    <a:pt x="276" y="521"/>
                    <a:pt x="278" y="523"/>
                    <a:pt x="280" y="525"/>
                  </a:cubicBezTo>
                  <a:cubicBezTo>
                    <a:pt x="336" y="490"/>
                    <a:pt x="378" y="429"/>
                    <a:pt x="419" y="364"/>
                  </a:cubicBezTo>
                  <a:cubicBezTo>
                    <a:pt x="454" y="308"/>
                    <a:pt x="492" y="245"/>
                    <a:pt x="540" y="197"/>
                  </a:cubicBezTo>
                  <a:cubicBezTo>
                    <a:pt x="540" y="197"/>
                    <a:pt x="541" y="197"/>
                    <a:pt x="541" y="196"/>
                  </a:cubicBezTo>
                  <a:cubicBezTo>
                    <a:pt x="546" y="192"/>
                    <a:pt x="551" y="187"/>
                    <a:pt x="556" y="183"/>
                  </a:cubicBezTo>
                  <a:lnTo>
                    <a:pt x="552" y="170"/>
                  </a:lnTo>
                  <a:cubicBezTo>
                    <a:pt x="533" y="185"/>
                    <a:pt x="516" y="203"/>
                    <a:pt x="500" y="222"/>
                  </a:cubicBezTo>
                  <a:cubicBezTo>
                    <a:pt x="500" y="222"/>
                    <a:pt x="500" y="223"/>
                    <a:pt x="500" y="223"/>
                  </a:cubicBezTo>
                  <a:cubicBezTo>
                    <a:pt x="469" y="260"/>
                    <a:pt x="443" y="302"/>
                    <a:pt x="418" y="341"/>
                  </a:cubicBezTo>
                  <a:cubicBezTo>
                    <a:pt x="405" y="361"/>
                    <a:pt x="392" y="382"/>
                    <a:pt x="378" y="402"/>
                  </a:cubicBezTo>
                  <a:cubicBezTo>
                    <a:pt x="378" y="402"/>
                    <a:pt x="378" y="402"/>
                    <a:pt x="378" y="402"/>
                  </a:cubicBezTo>
                  <a:cubicBezTo>
                    <a:pt x="372" y="411"/>
                    <a:pt x="366" y="419"/>
                    <a:pt x="360" y="426"/>
                  </a:cubicBezTo>
                  <a:cubicBezTo>
                    <a:pt x="360" y="427"/>
                    <a:pt x="360" y="427"/>
                    <a:pt x="360" y="427"/>
                  </a:cubicBezTo>
                  <a:cubicBezTo>
                    <a:pt x="355" y="433"/>
                    <a:pt x="351" y="439"/>
                    <a:pt x="347" y="444"/>
                  </a:cubicBezTo>
                  <a:cubicBezTo>
                    <a:pt x="346" y="444"/>
                    <a:pt x="346" y="445"/>
                    <a:pt x="346" y="445"/>
                  </a:cubicBezTo>
                  <a:cubicBezTo>
                    <a:pt x="340" y="453"/>
                    <a:pt x="333" y="461"/>
                    <a:pt x="326" y="468"/>
                  </a:cubicBezTo>
                  <a:cubicBezTo>
                    <a:pt x="326" y="469"/>
                    <a:pt x="326" y="469"/>
                    <a:pt x="325" y="469"/>
                  </a:cubicBezTo>
                  <a:cubicBezTo>
                    <a:pt x="320" y="475"/>
                    <a:pt x="314" y="481"/>
                    <a:pt x="308" y="487"/>
                  </a:cubicBezTo>
                  <a:lnTo>
                    <a:pt x="308" y="487"/>
                  </a:lnTo>
                  <a:lnTo>
                    <a:pt x="308" y="487"/>
                  </a:lnTo>
                  <a:close/>
                  <a:moveTo>
                    <a:pt x="306" y="482"/>
                  </a:moveTo>
                  <a:lnTo>
                    <a:pt x="306" y="482"/>
                  </a:lnTo>
                  <a:cubicBezTo>
                    <a:pt x="310" y="477"/>
                    <a:pt x="314" y="473"/>
                    <a:pt x="318" y="469"/>
                  </a:cubicBezTo>
                  <a:cubicBezTo>
                    <a:pt x="292" y="465"/>
                    <a:pt x="277" y="452"/>
                    <a:pt x="272" y="437"/>
                  </a:cubicBezTo>
                  <a:cubicBezTo>
                    <a:pt x="268" y="440"/>
                    <a:pt x="265" y="443"/>
                    <a:pt x="262" y="444"/>
                  </a:cubicBezTo>
                  <a:cubicBezTo>
                    <a:pt x="263" y="446"/>
                    <a:pt x="264" y="447"/>
                    <a:pt x="264" y="449"/>
                  </a:cubicBezTo>
                  <a:cubicBezTo>
                    <a:pt x="265" y="449"/>
                    <a:pt x="265" y="449"/>
                    <a:pt x="265" y="450"/>
                  </a:cubicBezTo>
                  <a:cubicBezTo>
                    <a:pt x="276" y="467"/>
                    <a:pt x="288" y="472"/>
                    <a:pt x="306" y="482"/>
                  </a:cubicBezTo>
                  <a:lnTo>
                    <a:pt x="306" y="482"/>
                  </a:lnTo>
                  <a:close/>
                  <a:moveTo>
                    <a:pt x="323" y="464"/>
                  </a:moveTo>
                  <a:lnTo>
                    <a:pt x="323" y="464"/>
                  </a:lnTo>
                  <a:cubicBezTo>
                    <a:pt x="327" y="459"/>
                    <a:pt x="331" y="454"/>
                    <a:pt x="335" y="449"/>
                  </a:cubicBezTo>
                  <a:cubicBezTo>
                    <a:pt x="287" y="463"/>
                    <a:pt x="257" y="387"/>
                    <a:pt x="339" y="356"/>
                  </a:cubicBezTo>
                  <a:cubicBezTo>
                    <a:pt x="333" y="354"/>
                    <a:pt x="327" y="352"/>
                    <a:pt x="321" y="349"/>
                  </a:cubicBezTo>
                  <a:cubicBezTo>
                    <a:pt x="268" y="373"/>
                    <a:pt x="250" y="454"/>
                    <a:pt x="323" y="464"/>
                  </a:cubicBezTo>
                  <a:lnTo>
                    <a:pt x="323" y="464"/>
                  </a:lnTo>
                  <a:close/>
                  <a:moveTo>
                    <a:pt x="343" y="440"/>
                  </a:moveTo>
                  <a:lnTo>
                    <a:pt x="343" y="440"/>
                  </a:lnTo>
                  <a:cubicBezTo>
                    <a:pt x="347" y="435"/>
                    <a:pt x="351" y="430"/>
                    <a:pt x="355" y="424"/>
                  </a:cubicBezTo>
                  <a:cubicBezTo>
                    <a:pt x="357" y="410"/>
                    <a:pt x="353" y="394"/>
                    <a:pt x="336" y="386"/>
                  </a:cubicBezTo>
                  <a:cubicBezTo>
                    <a:pt x="331" y="389"/>
                    <a:pt x="326" y="392"/>
                    <a:pt x="322" y="396"/>
                  </a:cubicBezTo>
                  <a:cubicBezTo>
                    <a:pt x="348" y="400"/>
                    <a:pt x="348" y="433"/>
                    <a:pt x="324" y="433"/>
                  </a:cubicBezTo>
                  <a:cubicBezTo>
                    <a:pt x="305" y="433"/>
                    <a:pt x="306" y="409"/>
                    <a:pt x="314" y="397"/>
                  </a:cubicBezTo>
                  <a:cubicBezTo>
                    <a:pt x="314" y="397"/>
                    <a:pt x="315" y="396"/>
                    <a:pt x="315" y="396"/>
                  </a:cubicBezTo>
                  <a:lnTo>
                    <a:pt x="315" y="396"/>
                  </a:lnTo>
                  <a:cubicBezTo>
                    <a:pt x="319" y="391"/>
                    <a:pt x="325" y="386"/>
                    <a:pt x="334" y="381"/>
                  </a:cubicBezTo>
                  <a:cubicBezTo>
                    <a:pt x="334" y="381"/>
                    <a:pt x="334" y="381"/>
                    <a:pt x="335" y="381"/>
                  </a:cubicBezTo>
                  <a:cubicBezTo>
                    <a:pt x="341" y="378"/>
                    <a:pt x="349" y="375"/>
                    <a:pt x="358" y="373"/>
                  </a:cubicBezTo>
                  <a:cubicBezTo>
                    <a:pt x="358" y="372"/>
                    <a:pt x="359" y="372"/>
                    <a:pt x="359" y="372"/>
                  </a:cubicBezTo>
                  <a:cubicBezTo>
                    <a:pt x="364" y="371"/>
                    <a:pt x="370" y="370"/>
                    <a:pt x="377" y="369"/>
                  </a:cubicBezTo>
                  <a:cubicBezTo>
                    <a:pt x="372" y="367"/>
                    <a:pt x="366" y="365"/>
                    <a:pt x="360" y="363"/>
                  </a:cubicBezTo>
                  <a:cubicBezTo>
                    <a:pt x="356" y="362"/>
                    <a:pt x="352" y="360"/>
                    <a:pt x="348" y="359"/>
                  </a:cubicBezTo>
                  <a:cubicBezTo>
                    <a:pt x="259" y="388"/>
                    <a:pt x="295" y="466"/>
                    <a:pt x="343" y="440"/>
                  </a:cubicBezTo>
                  <a:lnTo>
                    <a:pt x="343" y="440"/>
                  </a:lnTo>
                  <a:close/>
                  <a:moveTo>
                    <a:pt x="361" y="416"/>
                  </a:moveTo>
                  <a:lnTo>
                    <a:pt x="361" y="416"/>
                  </a:lnTo>
                  <a:cubicBezTo>
                    <a:pt x="365" y="411"/>
                    <a:pt x="369" y="405"/>
                    <a:pt x="373" y="400"/>
                  </a:cubicBezTo>
                  <a:cubicBezTo>
                    <a:pt x="372" y="395"/>
                    <a:pt x="366" y="385"/>
                    <a:pt x="358" y="378"/>
                  </a:cubicBezTo>
                  <a:cubicBezTo>
                    <a:pt x="353" y="380"/>
                    <a:pt x="347" y="381"/>
                    <a:pt x="342" y="384"/>
                  </a:cubicBezTo>
                  <a:cubicBezTo>
                    <a:pt x="356" y="391"/>
                    <a:pt x="361" y="404"/>
                    <a:pt x="361" y="416"/>
                  </a:cubicBezTo>
                  <a:lnTo>
                    <a:pt x="361" y="416"/>
                  </a:lnTo>
                  <a:close/>
                  <a:moveTo>
                    <a:pt x="377" y="394"/>
                  </a:moveTo>
                  <a:lnTo>
                    <a:pt x="377" y="394"/>
                  </a:lnTo>
                  <a:cubicBezTo>
                    <a:pt x="381" y="388"/>
                    <a:pt x="385" y="382"/>
                    <a:pt x="389" y="376"/>
                  </a:cubicBezTo>
                  <a:cubicBezTo>
                    <a:pt x="388" y="375"/>
                    <a:pt x="387" y="375"/>
                    <a:pt x="386" y="374"/>
                  </a:cubicBezTo>
                  <a:cubicBezTo>
                    <a:pt x="380" y="375"/>
                    <a:pt x="373" y="375"/>
                    <a:pt x="365" y="377"/>
                  </a:cubicBezTo>
                  <a:cubicBezTo>
                    <a:pt x="370" y="382"/>
                    <a:pt x="374" y="389"/>
                    <a:pt x="377" y="394"/>
                  </a:cubicBezTo>
                  <a:lnTo>
                    <a:pt x="377" y="394"/>
                  </a:lnTo>
                  <a:close/>
                  <a:moveTo>
                    <a:pt x="392" y="372"/>
                  </a:moveTo>
                  <a:lnTo>
                    <a:pt x="392" y="372"/>
                  </a:lnTo>
                  <a:cubicBezTo>
                    <a:pt x="396" y="365"/>
                    <a:pt x="400" y="359"/>
                    <a:pt x="404" y="353"/>
                  </a:cubicBezTo>
                  <a:cubicBezTo>
                    <a:pt x="389" y="349"/>
                    <a:pt x="360" y="351"/>
                    <a:pt x="343" y="351"/>
                  </a:cubicBezTo>
                  <a:cubicBezTo>
                    <a:pt x="349" y="354"/>
                    <a:pt x="355" y="356"/>
                    <a:pt x="362" y="358"/>
                  </a:cubicBezTo>
                  <a:cubicBezTo>
                    <a:pt x="371" y="361"/>
                    <a:pt x="380" y="364"/>
                    <a:pt x="387" y="369"/>
                  </a:cubicBezTo>
                  <a:cubicBezTo>
                    <a:pt x="388" y="369"/>
                    <a:pt x="388" y="369"/>
                    <a:pt x="388" y="369"/>
                  </a:cubicBezTo>
                  <a:cubicBezTo>
                    <a:pt x="389" y="370"/>
                    <a:pt x="391" y="371"/>
                    <a:pt x="392" y="372"/>
                  </a:cubicBezTo>
                  <a:lnTo>
                    <a:pt x="392" y="372"/>
                  </a:lnTo>
                  <a:close/>
                  <a:moveTo>
                    <a:pt x="407" y="348"/>
                  </a:moveTo>
                  <a:lnTo>
                    <a:pt x="407" y="348"/>
                  </a:lnTo>
                  <a:cubicBezTo>
                    <a:pt x="410" y="343"/>
                    <a:pt x="413" y="339"/>
                    <a:pt x="416" y="334"/>
                  </a:cubicBezTo>
                  <a:cubicBezTo>
                    <a:pt x="399" y="329"/>
                    <a:pt x="371" y="330"/>
                    <a:pt x="354" y="330"/>
                  </a:cubicBezTo>
                  <a:cubicBezTo>
                    <a:pt x="333" y="331"/>
                    <a:pt x="312" y="331"/>
                    <a:pt x="295" y="327"/>
                  </a:cubicBezTo>
                  <a:cubicBezTo>
                    <a:pt x="304" y="335"/>
                    <a:pt x="315" y="340"/>
                    <a:pt x="327" y="345"/>
                  </a:cubicBezTo>
                  <a:cubicBezTo>
                    <a:pt x="335" y="347"/>
                    <a:pt x="356" y="345"/>
                    <a:pt x="363" y="345"/>
                  </a:cubicBezTo>
                  <a:cubicBezTo>
                    <a:pt x="379" y="345"/>
                    <a:pt x="396" y="345"/>
                    <a:pt x="407" y="348"/>
                  </a:cubicBezTo>
                  <a:lnTo>
                    <a:pt x="407" y="348"/>
                  </a:lnTo>
                  <a:close/>
                  <a:moveTo>
                    <a:pt x="419" y="329"/>
                  </a:moveTo>
                  <a:lnTo>
                    <a:pt x="419" y="329"/>
                  </a:lnTo>
                  <a:cubicBezTo>
                    <a:pt x="421" y="325"/>
                    <a:pt x="424" y="322"/>
                    <a:pt x="426" y="318"/>
                  </a:cubicBezTo>
                  <a:cubicBezTo>
                    <a:pt x="404" y="309"/>
                    <a:pt x="369" y="312"/>
                    <a:pt x="346" y="312"/>
                  </a:cubicBezTo>
                  <a:cubicBezTo>
                    <a:pt x="320" y="312"/>
                    <a:pt x="293" y="311"/>
                    <a:pt x="276" y="296"/>
                  </a:cubicBezTo>
                  <a:cubicBezTo>
                    <a:pt x="279" y="305"/>
                    <a:pt x="283" y="312"/>
                    <a:pt x="287" y="318"/>
                  </a:cubicBezTo>
                  <a:cubicBezTo>
                    <a:pt x="313" y="329"/>
                    <a:pt x="361" y="323"/>
                    <a:pt x="391" y="325"/>
                  </a:cubicBezTo>
                  <a:cubicBezTo>
                    <a:pt x="401" y="325"/>
                    <a:pt x="411" y="326"/>
                    <a:pt x="419" y="329"/>
                  </a:cubicBezTo>
                  <a:lnTo>
                    <a:pt x="419" y="329"/>
                  </a:lnTo>
                  <a:close/>
                  <a:moveTo>
                    <a:pt x="429" y="313"/>
                  </a:moveTo>
                  <a:lnTo>
                    <a:pt x="429" y="313"/>
                  </a:lnTo>
                  <a:cubicBezTo>
                    <a:pt x="432" y="309"/>
                    <a:pt x="434" y="305"/>
                    <a:pt x="437" y="301"/>
                  </a:cubicBezTo>
                  <a:cubicBezTo>
                    <a:pt x="428" y="298"/>
                    <a:pt x="420" y="296"/>
                    <a:pt x="411" y="295"/>
                  </a:cubicBezTo>
                  <a:cubicBezTo>
                    <a:pt x="411" y="295"/>
                    <a:pt x="411" y="295"/>
                    <a:pt x="410" y="295"/>
                  </a:cubicBezTo>
                  <a:cubicBezTo>
                    <a:pt x="388" y="291"/>
                    <a:pt x="366" y="292"/>
                    <a:pt x="343" y="293"/>
                  </a:cubicBezTo>
                  <a:cubicBezTo>
                    <a:pt x="328" y="293"/>
                    <a:pt x="314" y="292"/>
                    <a:pt x="302" y="288"/>
                  </a:cubicBezTo>
                  <a:cubicBezTo>
                    <a:pt x="301" y="288"/>
                    <a:pt x="301" y="288"/>
                    <a:pt x="301" y="288"/>
                  </a:cubicBezTo>
                  <a:cubicBezTo>
                    <a:pt x="291" y="285"/>
                    <a:pt x="282" y="279"/>
                    <a:pt x="275" y="269"/>
                  </a:cubicBezTo>
                  <a:cubicBezTo>
                    <a:pt x="274" y="270"/>
                    <a:pt x="273" y="271"/>
                    <a:pt x="272" y="272"/>
                  </a:cubicBezTo>
                  <a:cubicBezTo>
                    <a:pt x="273" y="277"/>
                    <a:pt x="273" y="281"/>
                    <a:pt x="274" y="285"/>
                  </a:cubicBezTo>
                  <a:cubicBezTo>
                    <a:pt x="288" y="304"/>
                    <a:pt x="316" y="307"/>
                    <a:pt x="346" y="307"/>
                  </a:cubicBezTo>
                  <a:cubicBezTo>
                    <a:pt x="371" y="307"/>
                    <a:pt x="406" y="303"/>
                    <a:pt x="429" y="313"/>
                  </a:cubicBezTo>
                  <a:lnTo>
                    <a:pt x="429" y="313"/>
                  </a:lnTo>
                  <a:close/>
                  <a:moveTo>
                    <a:pt x="498" y="216"/>
                  </a:moveTo>
                  <a:lnTo>
                    <a:pt x="498" y="216"/>
                  </a:lnTo>
                  <a:cubicBezTo>
                    <a:pt x="500" y="213"/>
                    <a:pt x="503" y="210"/>
                    <a:pt x="506" y="207"/>
                  </a:cubicBezTo>
                  <a:cubicBezTo>
                    <a:pt x="491" y="202"/>
                    <a:pt x="477" y="199"/>
                    <a:pt x="463" y="196"/>
                  </a:cubicBezTo>
                  <a:cubicBezTo>
                    <a:pt x="463" y="196"/>
                    <a:pt x="462" y="196"/>
                    <a:pt x="462" y="196"/>
                  </a:cubicBezTo>
                  <a:cubicBezTo>
                    <a:pt x="456" y="195"/>
                    <a:pt x="449" y="195"/>
                    <a:pt x="443" y="194"/>
                  </a:cubicBezTo>
                  <a:cubicBezTo>
                    <a:pt x="445" y="198"/>
                    <a:pt x="447" y="203"/>
                    <a:pt x="447" y="209"/>
                  </a:cubicBezTo>
                  <a:cubicBezTo>
                    <a:pt x="450" y="212"/>
                    <a:pt x="452" y="216"/>
                    <a:pt x="452" y="220"/>
                  </a:cubicBezTo>
                  <a:cubicBezTo>
                    <a:pt x="456" y="218"/>
                    <a:pt x="462" y="217"/>
                    <a:pt x="468" y="219"/>
                  </a:cubicBezTo>
                  <a:cubicBezTo>
                    <a:pt x="473" y="208"/>
                    <a:pt x="488" y="206"/>
                    <a:pt x="498" y="216"/>
                  </a:cubicBezTo>
                  <a:lnTo>
                    <a:pt x="498" y="216"/>
                  </a:lnTo>
                  <a:close/>
                  <a:moveTo>
                    <a:pt x="187" y="551"/>
                  </a:moveTo>
                  <a:lnTo>
                    <a:pt x="187" y="551"/>
                  </a:lnTo>
                  <a:lnTo>
                    <a:pt x="238" y="513"/>
                  </a:lnTo>
                  <a:cubicBezTo>
                    <a:pt x="236" y="508"/>
                    <a:pt x="233" y="504"/>
                    <a:pt x="231" y="499"/>
                  </a:cubicBezTo>
                  <a:lnTo>
                    <a:pt x="188" y="526"/>
                  </a:lnTo>
                  <a:cubicBezTo>
                    <a:pt x="185" y="528"/>
                    <a:pt x="182" y="523"/>
                    <a:pt x="185" y="521"/>
                  </a:cubicBezTo>
                  <a:lnTo>
                    <a:pt x="229" y="494"/>
                  </a:lnTo>
                  <a:cubicBezTo>
                    <a:pt x="227" y="491"/>
                    <a:pt x="225" y="487"/>
                    <a:pt x="224" y="483"/>
                  </a:cubicBezTo>
                  <a:lnTo>
                    <a:pt x="165" y="511"/>
                  </a:lnTo>
                  <a:cubicBezTo>
                    <a:pt x="171" y="524"/>
                    <a:pt x="178" y="538"/>
                    <a:pt x="187" y="551"/>
                  </a:cubicBezTo>
                  <a:lnTo>
                    <a:pt x="187" y="551"/>
                  </a:lnTo>
                  <a:close/>
                  <a:moveTo>
                    <a:pt x="241" y="518"/>
                  </a:moveTo>
                  <a:lnTo>
                    <a:pt x="241" y="518"/>
                  </a:lnTo>
                  <a:lnTo>
                    <a:pt x="190" y="556"/>
                  </a:lnTo>
                  <a:cubicBezTo>
                    <a:pt x="198" y="569"/>
                    <a:pt x="208" y="581"/>
                    <a:pt x="219" y="593"/>
                  </a:cubicBezTo>
                  <a:lnTo>
                    <a:pt x="259" y="545"/>
                  </a:lnTo>
                  <a:cubicBezTo>
                    <a:pt x="256" y="542"/>
                    <a:pt x="254" y="538"/>
                    <a:pt x="251" y="534"/>
                  </a:cubicBezTo>
                  <a:lnTo>
                    <a:pt x="213" y="572"/>
                  </a:lnTo>
                  <a:cubicBezTo>
                    <a:pt x="210" y="575"/>
                    <a:pt x="207" y="571"/>
                    <a:pt x="209" y="568"/>
                  </a:cubicBezTo>
                  <a:lnTo>
                    <a:pt x="248" y="530"/>
                  </a:lnTo>
                  <a:cubicBezTo>
                    <a:pt x="246" y="526"/>
                    <a:pt x="243" y="522"/>
                    <a:pt x="241" y="518"/>
                  </a:cubicBezTo>
                  <a:lnTo>
                    <a:pt x="241" y="518"/>
                  </a:lnTo>
                  <a:close/>
                  <a:moveTo>
                    <a:pt x="163" y="505"/>
                  </a:moveTo>
                  <a:lnTo>
                    <a:pt x="163" y="505"/>
                  </a:lnTo>
                  <a:lnTo>
                    <a:pt x="222" y="478"/>
                  </a:lnTo>
                  <a:cubicBezTo>
                    <a:pt x="220" y="474"/>
                    <a:pt x="219" y="470"/>
                    <a:pt x="218" y="466"/>
                  </a:cubicBezTo>
                  <a:lnTo>
                    <a:pt x="169" y="481"/>
                  </a:lnTo>
                  <a:cubicBezTo>
                    <a:pt x="166" y="482"/>
                    <a:pt x="164" y="476"/>
                    <a:pt x="168" y="475"/>
                  </a:cubicBezTo>
                  <a:lnTo>
                    <a:pt x="216" y="461"/>
                  </a:lnTo>
                  <a:cubicBezTo>
                    <a:pt x="214" y="456"/>
                    <a:pt x="213" y="451"/>
                    <a:pt x="212" y="445"/>
                  </a:cubicBezTo>
                  <a:lnTo>
                    <a:pt x="147" y="459"/>
                  </a:lnTo>
                  <a:cubicBezTo>
                    <a:pt x="151" y="475"/>
                    <a:pt x="156" y="490"/>
                    <a:pt x="163" y="505"/>
                  </a:cubicBezTo>
                  <a:lnTo>
                    <a:pt x="163" y="505"/>
                  </a:lnTo>
                  <a:close/>
                  <a:moveTo>
                    <a:pt x="146" y="454"/>
                  </a:moveTo>
                  <a:lnTo>
                    <a:pt x="146" y="454"/>
                  </a:lnTo>
                  <a:lnTo>
                    <a:pt x="210" y="440"/>
                  </a:lnTo>
                  <a:cubicBezTo>
                    <a:pt x="209" y="435"/>
                    <a:pt x="209" y="431"/>
                    <a:pt x="208" y="426"/>
                  </a:cubicBezTo>
                  <a:lnTo>
                    <a:pt x="157" y="431"/>
                  </a:lnTo>
                  <a:cubicBezTo>
                    <a:pt x="153" y="431"/>
                    <a:pt x="153" y="426"/>
                    <a:pt x="156" y="425"/>
                  </a:cubicBezTo>
                  <a:lnTo>
                    <a:pt x="207" y="421"/>
                  </a:lnTo>
                  <a:cubicBezTo>
                    <a:pt x="206" y="416"/>
                    <a:pt x="206" y="411"/>
                    <a:pt x="206" y="405"/>
                  </a:cubicBezTo>
                  <a:lnTo>
                    <a:pt x="140" y="404"/>
                  </a:lnTo>
                  <a:cubicBezTo>
                    <a:pt x="141" y="421"/>
                    <a:pt x="143" y="437"/>
                    <a:pt x="146" y="454"/>
                  </a:cubicBezTo>
                  <a:lnTo>
                    <a:pt x="146" y="454"/>
                  </a:lnTo>
                  <a:close/>
                  <a:moveTo>
                    <a:pt x="140" y="399"/>
                  </a:moveTo>
                  <a:lnTo>
                    <a:pt x="140" y="399"/>
                  </a:lnTo>
                  <a:lnTo>
                    <a:pt x="206" y="400"/>
                  </a:lnTo>
                  <a:cubicBezTo>
                    <a:pt x="205" y="395"/>
                    <a:pt x="205" y="391"/>
                    <a:pt x="206" y="387"/>
                  </a:cubicBezTo>
                  <a:lnTo>
                    <a:pt x="155" y="381"/>
                  </a:lnTo>
                  <a:cubicBezTo>
                    <a:pt x="151" y="381"/>
                    <a:pt x="152" y="375"/>
                    <a:pt x="156" y="375"/>
                  </a:cubicBezTo>
                  <a:lnTo>
                    <a:pt x="206" y="381"/>
                  </a:lnTo>
                  <a:cubicBezTo>
                    <a:pt x="206" y="375"/>
                    <a:pt x="207" y="370"/>
                    <a:pt x="207" y="364"/>
                  </a:cubicBezTo>
                  <a:lnTo>
                    <a:pt x="144" y="351"/>
                  </a:lnTo>
                  <a:cubicBezTo>
                    <a:pt x="141" y="367"/>
                    <a:pt x="140" y="383"/>
                    <a:pt x="140" y="399"/>
                  </a:cubicBezTo>
                  <a:lnTo>
                    <a:pt x="140" y="399"/>
                  </a:lnTo>
                  <a:close/>
                  <a:moveTo>
                    <a:pt x="144" y="346"/>
                  </a:moveTo>
                  <a:lnTo>
                    <a:pt x="144" y="346"/>
                  </a:lnTo>
                  <a:lnTo>
                    <a:pt x="208" y="359"/>
                  </a:lnTo>
                  <a:cubicBezTo>
                    <a:pt x="209" y="354"/>
                    <a:pt x="210" y="350"/>
                    <a:pt x="211" y="346"/>
                  </a:cubicBezTo>
                  <a:lnTo>
                    <a:pt x="162" y="330"/>
                  </a:lnTo>
                  <a:cubicBezTo>
                    <a:pt x="158" y="329"/>
                    <a:pt x="160" y="324"/>
                    <a:pt x="163" y="325"/>
                  </a:cubicBezTo>
                  <a:lnTo>
                    <a:pt x="212" y="340"/>
                  </a:lnTo>
                  <a:cubicBezTo>
                    <a:pt x="213" y="336"/>
                    <a:pt x="214" y="332"/>
                    <a:pt x="215" y="328"/>
                  </a:cubicBezTo>
                  <a:lnTo>
                    <a:pt x="157" y="299"/>
                  </a:lnTo>
                  <a:cubicBezTo>
                    <a:pt x="151" y="314"/>
                    <a:pt x="147" y="330"/>
                    <a:pt x="144" y="346"/>
                  </a:cubicBezTo>
                  <a:lnTo>
                    <a:pt x="144" y="346"/>
                  </a:lnTo>
                  <a:close/>
                  <a:moveTo>
                    <a:pt x="159" y="293"/>
                  </a:moveTo>
                  <a:lnTo>
                    <a:pt x="159" y="293"/>
                  </a:lnTo>
                  <a:lnTo>
                    <a:pt x="217" y="322"/>
                  </a:lnTo>
                  <a:cubicBezTo>
                    <a:pt x="219" y="318"/>
                    <a:pt x="220" y="314"/>
                    <a:pt x="222" y="310"/>
                  </a:cubicBezTo>
                  <a:lnTo>
                    <a:pt x="177" y="283"/>
                  </a:lnTo>
                  <a:cubicBezTo>
                    <a:pt x="174" y="281"/>
                    <a:pt x="177" y="276"/>
                    <a:pt x="180" y="278"/>
                  </a:cubicBezTo>
                  <a:lnTo>
                    <a:pt x="224" y="305"/>
                  </a:lnTo>
                  <a:cubicBezTo>
                    <a:pt x="226" y="300"/>
                    <a:pt x="228" y="296"/>
                    <a:pt x="230" y="292"/>
                  </a:cubicBezTo>
                  <a:lnTo>
                    <a:pt x="178" y="251"/>
                  </a:lnTo>
                  <a:cubicBezTo>
                    <a:pt x="170" y="265"/>
                    <a:pt x="164" y="279"/>
                    <a:pt x="159" y="293"/>
                  </a:cubicBezTo>
                  <a:lnTo>
                    <a:pt x="159" y="293"/>
                  </a:lnTo>
                  <a:close/>
                  <a:moveTo>
                    <a:pt x="180" y="246"/>
                  </a:moveTo>
                  <a:lnTo>
                    <a:pt x="180" y="246"/>
                  </a:lnTo>
                  <a:lnTo>
                    <a:pt x="233" y="287"/>
                  </a:lnTo>
                  <a:cubicBezTo>
                    <a:pt x="235" y="283"/>
                    <a:pt x="237" y="280"/>
                    <a:pt x="239" y="276"/>
                  </a:cubicBezTo>
                  <a:lnTo>
                    <a:pt x="200" y="239"/>
                  </a:lnTo>
                  <a:cubicBezTo>
                    <a:pt x="198" y="237"/>
                    <a:pt x="202" y="233"/>
                    <a:pt x="204" y="235"/>
                  </a:cubicBezTo>
                  <a:lnTo>
                    <a:pt x="242" y="271"/>
                  </a:lnTo>
                  <a:cubicBezTo>
                    <a:pt x="245" y="267"/>
                    <a:pt x="248" y="263"/>
                    <a:pt x="251" y="259"/>
                  </a:cubicBezTo>
                  <a:lnTo>
                    <a:pt x="207" y="208"/>
                  </a:lnTo>
                  <a:cubicBezTo>
                    <a:pt x="197" y="220"/>
                    <a:pt x="188" y="233"/>
                    <a:pt x="180" y="246"/>
                  </a:cubicBezTo>
                  <a:lnTo>
                    <a:pt x="180" y="246"/>
                  </a:lnTo>
                  <a:close/>
                  <a:moveTo>
                    <a:pt x="210" y="203"/>
                  </a:moveTo>
                  <a:lnTo>
                    <a:pt x="210" y="203"/>
                  </a:lnTo>
                  <a:lnTo>
                    <a:pt x="254" y="254"/>
                  </a:lnTo>
                  <a:cubicBezTo>
                    <a:pt x="257" y="251"/>
                    <a:pt x="260" y="247"/>
                    <a:pt x="263" y="244"/>
                  </a:cubicBezTo>
                  <a:lnTo>
                    <a:pt x="230" y="199"/>
                  </a:lnTo>
                  <a:cubicBezTo>
                    <a:pt x="228" y="196"/>
                    <a:pt x="233" y="193"/>
                    <a:pt x="235" y="196"/>
                  </a:cubicBezTo>
                  <a:lnTo>
                    <a:pt x="267" y="240"/>
                  </a:lnTo>
                  <a:cubicBezTo>
                    <a:pt x="270" y="236"/>
                    <a:pt x="273" y="233"/>
                    <a:pt x="277" y="230"/>
                  </a:cubicBezTo>
                  <a:lnTo>
                    <a:pt x="242" y="169"/>
                  </a:lnTo>
                  <a:cubicBezTo>
                    <a:pt x="231" y="180"/>
                    <a:pt x="220" y="191"/>
                    <a:pt x="210" y="203"/>
                  </a:cubicBezTo>
                  <a:lnTo>
                    <a:pt x="210" y="203"/>
                  </a:lnTo>
                  <a:close/>
                  <a:moveTo>
                    <a:pt x="246" y="166"/>
                  </a:moveTo>
                  <a:lnTo>
                    <a:pt x="246" y="166"/>
                  </a:lnTo>
                  <a:lnTo>
                    <a:pt x="281" y="226"/>
                  </a:lnTo>
                  <a:cubicBezTo>
                    <a:pt x="284" y="223"/>
                    <a:pt x="287" y="220"/>
                    <a:pt x="290" y="218"/>
                  </a:cubicBezTo>
                  <a:lnTo>
                    <a:pt x="267" y="165"/>
                  </a:lnTo>
                  <a:cubicBezTo>
                    <a:pt x="266" y="161"/>
                    <a:pt x="271" y="159"/>
                    <a:pt x="273" y="163"/>
                  </a:cubicBezTo>
                  <a:lnTo>
                    <a:pt x="295" y="214"/>
                  </a:lnTo>
                  <a:cubicBezTo>
                    <a:pt x="299" y="211"/>
                    <a:pt x="303" y="208"/>
                    <a:pt x="307" y="205"/>
                  </a:cubicBezTo>
                  <a:lnTo>
                    <a:pt x="284" y="137"/>
                  </a:lnTo>
                  <a:cubicBezTo>
                    <a:pt x="271" y="146"/>
                    <a:pt x="258" y="155"/>
                    <a:pt x="246" y="166"/>
                  </a:cubicBezTo>
                  <a:lnTo>
                    <a:pt x="246" y="166"/>
                  </a:lnTo>
                  <a:close/>
                  <a:moveTo>
                    <a:pt x="289" y="134"/>
                  </a:moveTo>
                  <a:lnTo>
                    <a:pt x="289" y="134"/>
                  </a:lnTo>
                  <a:lnTo>
                    <a:pt x="312" y="202"/>
                  </a:lnTo>
                  <a:cubicBezTo>
                    <a:pt x="316" y="200"/>
                    <a:pt x="319" y="198"/>
                    <a:pt x="323" y="196"/>
                  </a:cubicBezTo>
                  <a:lnTo>
                    <a:pt x="310" y="139"/>
                  </a:lnTo>
                  <a:cubicBezTo>
                    <a:pt x="309" y="135"/>
                    <a:pt x="314" y="134"/>
                    <a:pt x="315" y="137"/>
                  </a:cubicBezTo>
                  <a:lnTo>
                    <a:pt x="328" y="193"/>
                  </a:lnTo>
                  <a:cubicBezTo>
                    <a:pt x="332" y="191"/>
                    <a:pt x="336" y="189"/>
                    <a:pt x="340" y="187"/>
                  </a:cubicBezTo>
                  <a:lnTo>
                    <a:pt x="331" y="113"/>
                  </a:lnTo>
                  <a:cubicBezTo>
                    <a:pt x="316" y="119"/>
                    <a:pt x="302" y="126"/>
                    <a:pt x="289" y="134"/>
                  </a:cubicBezTo>
                  <a:lnTo>
                    <a:pt x="289" y="134"/>
                  </a:lnTo>
                  <a:close/>
                  <a:moveTo>
                    <a:pt x="336" y="111"/>
                  </a:moveTo>
                  <a:lnTo>
                    <a:pt x="336" y="111"/>
                  </a:lnTo>
                  <a:lnTo>
                    <a:pt x="346" y="185"/>
                  </a:lnTo>
                  <a:cubicBezTo>
                    <a:pt x="350" y="183"/>
                    <a:pt x="354" y="181"/>
                    <a:pt x="359" y="180"/>
                  </a:cubicBezTo>
                  <a:lnTo>
                    <a:pt x="357" y="118"/>
                  </a:lnTo>
                  <a:cubicBezTo>
                    <a:pt x="357" y="114"/>
                    <a:pt x="362" y="114"/>
                    <a:pt x="362" y="118"/>
                  </a:cubicBezTo>
                  <a:lnTo>
                    <a:pt x="364" y="178"/>
                  </a:lnTo>
                  <a:cubicBezTo>
                    <a:pt x="369" y="176"/>
                    <a:pt x="373" y="175"/>
                    <a:pt x="377" y="174"/>
                  </a:cubicBezTo>
                  <a:lnTo>
                    <a:pt x="383" y="97"/>
                  </a:lnTo>
                  <a:cubicBezTo>
                    <a:pt x="367" y="100"/>
                    <a:pt x="351" y="105"/>
                    <a:pt x="336" y="111"/>
                  </a:cubicBezTo>
                  <a:lnTo>
                    <a:pt x="336" y="111"/>
                  </a:lnTo>
                  <a:close/>
                  <a:moveTo>
                    <a:pt x="388" y="96"/>
                  </a:moveTo>
                  <a:lnTo>
                    <a:pt x="388" y="96"/>
                  </a:lnTo>
                  <a:lnTo>
                    <a:pt x="383" y="173"/>
                  </a:lnTo>
                  <a:cubicBezTo>
                    <a:pt x="388" y="172"/>
                    <a:pt x="393" y="171"/>
                    <a:pt x="398" y="170"/>
                  </a:cubicBezTo>
                  <a:lnTo>
                    <a:pt x="408" y="109"/>
                  </a:lnTo>
                  <a:cubicBezTo>
                    <a:pt x="408" y="106"/>
                    <a:pt x="414" y="107"/>
                    <a:pt x="413" y="110"/>
                  </a:cubicBezTo>
                  <a:lnTo>
                    <a:pt x="404" y="169"/>
                  </a:lnTo>
                  <a:cubicBezTo>
                    <a:pt x="408" y="169"/>
                    <a:pt x="412" y="169"/>
                    <a:pt x="416" y="168"/>
                  </a:cubicBezTo>
                  <a:lnTo>
                    <a:pt x="436" y="91"/>
                  </a:lnTo>
                  <a:cubicBezTo>
                    <a:pt x="420" y="92"/>
                    <a:pt x="404" y="93"/>
                    <a:pt x="388" y="96"/>
                  </a:cubicBezTo>
                  <a:lnTo>
                    <a:pt x="388" y="96"/>
                  </a:lnTo>
                  <a:close/>
                  <a:moveTo>
                    <a:pt x="442" y="91"/>
                  </a:moveTo>
                  <a:lnTo>
                    <a:pt x="442" y="91"/>
                  </a:lnTo>
                  <a:lnTo>
                    <a:pt x="422" y="168"/>
                  </a:lnTo>
                  <a:cubicBezTo>
                    <a:pt x="427" y="168"/>
                    <a:pt x="432" y="168"/>
                    <a:pt x="437" y="168"/>
                  </a:cubicBezTo>
                  <a:lnTo>
                    <a:pt x="456" y="108"/>
                  </a:lnTo>
                  <a:cubicBezTo>
                    <a:pt x="457" y="104"/>
                    <a:pt x="463" y="106"/>
                    <a:pt x="462" y="109"/>
                  </a:cubicBezTo>
                  <a:lnTo>
                    <a:pt x="443" y="169"/>
                  </a:lnTo>
                  <a:cubicBezTo>
                    <a:pt x="448" y="169"/>
                    <a:pt x="452" y="170"/>
                    <a:pt x="457" y="171"/>
                  </a:cubicBezTo>
                  <a:lnTo>
                    <a:pt x="489" y="95"/>
                  </a:lnTo>
                  <a:cubicBezTo>
                    <a:pt x="473" y="93"/>
                    <a:pt x="457" y="91"/>
                    <a:pt x="442" y="91"/>
                  </a:cubicBezTo>
                  <a:lnTo>
                    <a:pt x="442" y="91"/>
                  </a:lnTo>
                  <a:close/>
                  <a:moveTo>
                    <a:pt x="495" y="96"/>
                  </a:moveTo>
                  <a:lnTo>
                    <a:pt x="495" y="96"/>
                  </a:lnTo>
                  <a:lnTo>
                    <a:pt x="463" y="172"/>
                  </a:lnTo>
                  <a:cubicBezTo>
                    <a:pt x="467" y="172"/>
                    <a:pt x="471" y="173"/>
                    <a:pt x="475" y="174"/>
                  </a:cubicBezTo>
                  <a:lnTo>
                    <a:pt x="507" y="113"/>
                  </a:lnTo>
                  <a:cubicBezTo>
                    <a:pt x="509" y="110"/>
                    <a:pt x="514" y="112"/>
                    <a:pt x="512" y="116"/>
                  </a:cubicBezTo>
                  <a:lnTo>
                    <a:pt x="481" y="176"/>
                  </a:lnTo>
                  <a:cubicBezTo>
                    <a:pt x="486" y="177"/>
                    <a:pt x="492" y="179"/>
                    <a:pt x="497" y="181"/>
                  </a:cubicBezTo>
                  <a:lnTo>
                    <a:pt x="541" y="108"/>
                  </a:lnTo>
                  <a:cubicBezTo>
                    <a:pt x="526" y="103"/>
                    <a:pt x="510" y="99"/>
                    <a:pt x="495" y="96"/>
                  </a:cubicBezTo>
                  <a:lnTo>
                    <a:pt x="495" y="96"/>
                  </a:lnTo>
                  <a:close/>
                  <a:moveTo>
                    <a:pt x="393" y="265"/>
                  </a:moveTo>
                  <a:lnTo>
                    <a:pt x="393" y="265"/>
                  </a:lnTo>
                  <a:cubicBezTo>
                    <a:pt x="393" y="266"/>
                    <a:pt x="393" y="266"/>
                    <a:pt x="393" y="267"/>
                  </a:cubicBezTo>
                  <a:cubicBezTo>
                    <a:pt x="392" y="267"/>
                    <a:pt x="392" y="267"/>
                    <a:pt x="391" y="268"/>
                  </a:cubicBezTo>
                  <a:cubicBezTo>
                    <a:pt x="391" y="268"/>
                    <a:pt x="391" y="268"/>
                    <a:pt x="391" y="268"/>
                  </a:cubicBezTo>
                  <a:cubicBezTo>
                    <a:pt x="386" y="269"/>
                    <a:pt x="381" y="268"/>
                    <a:pt x="377" y="268"/>
                  </a:cubicBezTo>
                  <a:cubicBezTo>
                    <a:pt x="376" y="268"/>
                    <a:pt x="376" y="268"/>
                    <a:pt x="375" y="269"/>
                  </a:cubicBezTo>
                  <a:cubicBezTo>
                    <a:pt x="376" y="274"/>
                    <a:pt x="379" y="281"/>
                    <a:pt x="385" y="287"/>
                  </a:cubicBezTo>
                  <a:cubicBezTo>
                    <a:pt x="389" y="287"/>
                    <a:pt x="393" y="287"/>
                    <a:pt x="398" y="288"/>
                  </a:cubicBezTo>
                  <a:lnTo>
                    <a:pt x="410" y="236"/>
                  </a:lnTo>
                  <a:cubicBezTo>
                    <a:pt x="396" y="232"/>
                    <a:pt x="393" y="208"/>
                    <a:pt x="411" y="204"/>
                  </a:cubicBezTo>
                  <a:cubicBezTo>
                    <a:pt x="411" y="200"/>
                    <a:pt x="413" y="197"/>
                    <a:pt x="416" y="194"/>
                  </a:cubicBezTo>
                  <a:cubicBezTo>
                    <a:pt x="406" y="195"/>
                    <a:pt x="396" y="196"/>
                    <a:pt x="387" y="198"/>
                  </a:cubicBezTo>
                  <a:lnTo>
                    <a:pt x="390" y="227"/>
                  </a:lnTo>
                  <a:cubicBezTo>
                    <a:pt x="390" y="227"/>
                    <a:pt x="390" y="227"/>
                    <a:pt x="390" y="228"/>
                  </a:cubicBezTo>
                  <a:lnTo>
                    <a:pt x="390" y="231"/>
                  </a:lnTo>
                  <a:cubicBezTo>
                    <a:pt x="390" y="234"/>
                    <a:pt x="385" y="235"/>
                    <a:pt x="384" y="231"/>
                  </a:cubicBezTo>
                  <a:lnTo>
                    <a:pt x="384" y="229"/>
                  </a:lnTo>
                  <a:lnTo>
                    <a:pt x="373" y="221"/>
                  </a:lnTo>
                  <a:cubicBezTo>
                    <a:pt x="370" y="223"/>
                    <a:pt x="368" y="227"/>
                    <a:pt x="368" y="231"/>
                  </a:cubicBezTo>
                  <a:cubicBezTo>
                    <a:pt x="368" y="239"/>
                    <a:pt x="374" y="245"/>
                    <a:pt x="382" y="245"/>
                  </a:cubicBezTo>
                  <a:cubicBezTo>
                    <a:pt x="383" y="245"/>
                    <a:pt x="384" y="245"/>
                    <a:pt x="386" y="245"/>
                  </a:cubicBezTo>
                  <a:lnTo>
                    <a:pt x="386" y="244"/>
                  </a:lnTo>
                  <a:cubicBezTo>
                    <a:pt x="385" y="240"/>
                    <a:pt x="391" y="239"/>
                    <a:pt x="391" y="243"/>
                  </a:cubicBezTo>
                  <a:lnTo>
                    <a:pt x="391" y="246"/>
                  </a:lnTo>
                  <a:cubicBezTo>
                    <a:pt x="392" y="246"/>
                    <a:pt x="392" y="246"/>
                    <a:pt x="392" y="247"/>
                  </a:cubicBezTo>
                  <a:lnTo>
                    <a:pt x="393" y="265"/>
                  </a:lnTo>
                  <a:cubicBezTo>
                    <a:pt x="393" y="265"/>
                    <a:pt x="393" y="265"/>
                    <a:pt x="393" y="265"/>
                  </a:cubicBezTo>
                  <a:lnTo>
                    <a:pt x="393" y="265"/>
                  </a:lnTo>
                  <a:close/>
                  <a:moveTo>
                    <a:pt x="372" y="214"/>
                  </a:moveTo>
                  <a:lnTo>
                    <a:pt x="372" y="214"/>
                  </a:lnTo>
                  <a:lnTo>
                    <a:pt x="374" y="215"/>
                  </a:lnTo>
                  <a:cubicBezTo>
                    <a:pt x="374" y="215"/>
                    <a:pt x="374" y="215"/>
                    <a:pt x="375" y="215"/>
                  </a:cubicBezTo>
                  <a:lnTo>
                    <a:pt x="384" y="222"/>
                  </a:lnTo>
                  <a:lnTo>
                    <a:pt x="382" y="199"/>
                  </a:lnTo>
                  <a:cubicBezTo>
                    <a:pt x="374" y="201"/>
                    <a:pt x="367" y="203"/>
                    <a:pt x="360" y="206"/>
                  </a:cubicBezTo>
                  <a:cubicBezTo>
                    <a:pt x="346" y="221"/>
                    <a:pt x="347" y="238"/>
                    <a:pt x="356" y="250"/>
                  </a:cubicBezTo>
                  <a:cubicBezTo>
                    <a:pt x="357" y="250"/>
                    <a:pt x="357" y="250"/>
                    <a:pt x="357" y="250"/>
                  </a:cubicBezTo>
                  <a:cubicBezTo>
                    <a:pt x="364" y="259"/>
                    <a:pt x="376" y="264"/>
                    <a:pt x="387" y="263"/>
                  </a:cubicBezTo>
                  <a:lnTo>
                    <a:pt x="386" y="250"/>
                  </a:lnTo>
                  <a:cubicBezTo>
                    <a:pt x="385" y="251"/>
                    <a:pt x="383" y="251"/>
                    <a:pt x="382" y="251"/>
                  </a:cubicBezTo>
                  <a:cubicBezTo>
                    <a:pt x="371" y="251"/>
                    <a:pt x="362" y="242"/>
                    <a:pt x="362" y="231"/>
                  </a:cubicBezTo>
                  <a:cubicBezTo>
                    <a:pt x="362" y="226"/>
                    <a:pt x="365" y="221"/>
                    <a:pt x="368" y="217"/>
                  </a:cubicBezTo>
                  <a:cubicBezTo>
                    <a:pt x="367" y="215"/>
                    <a:pt x="370" y="212"/>
                    <a:pt x="372" y="214"/>
                  </a:cubicBezTo>
                  <a:lnTo>
                    <a:pt x="372" y="214"/>
                  </a:lnTo>
                  <a:close/>
                  <a:moveTo>
                    <a:pt x="370" y="266"/>
                  </a:moveTo>
                  <a:lnTo>
                    <a:pt x="370" y="266"/>
                  </a:lnTo>
                  <a:cubicBezTo>
                    <a:pt x="364" y="263"/>
                    <a:pt x="358" y="260"/>
                    <a:pt x="354" y="255"/>
                  </a:cubicBezTo>
                  <a:cubicBezTo>
                    <a:pt x="334" y="260"/>
                    <a:pt x="317" y="245"/>
                    <a:pt x="311" y="233"/>
                  </a:cubicBezTo>
                  <a:cubicBezTo>
                    <a:pt x="304" y="238"/>
                    <a:pt x="297" y="244"/>
                    <a:pt x="291" y="250"/>
                  </a:cubicBezTo>
                  <a:lnTo>
                    <a:pt x="303" y="253"/>
                  </a:lnTo>
                  <a:cubicBezTo>
                    <a:pt x="304" y="253"/>
                    <a:pt x="304" y="253"/>
                    <a:pt x="304" y="253"/>
                  </a:cubicBezTo>
                  <a:lnTo>
                    <a:pt x="307" y="254"/>
                  </a:lnTo>
                  <a:cubicBezTo>
                    <a:pt x="307" y="254"/>
                    <a:pt x="308" y="254"/>
                    <a:pt x="308" y="255"/>
                  </a:cubicBezTo>
                  <a:cubicBezTo>
                    <a:pt x="309" y="255"/>
                    <a:pt x="309" y="255"/>
                    <a:pt x="309" y="256"/>
                  </a:cubicBezTo>
                  <a:cubicBezTo>
                    <a:pt x="323" y="272"/>
                    <a:pt x="357" y="272"/>
                    <a:pt x="370" y="266"/>
                  </a:cubicBezTo>
                  <a:lnTo>
                    <a:pt x="370" y="266"/>
                  </a:lnTo>
                  <a:close/>
                  <a:moveTo>
                    <a:pt x="350" y="250"/>
                  </a:moveTo>
                  <a:lnTo>
                    <a:pt x="350" y="250"/>
                  </a:lnTo>
                  <a:cubicBezTo>
                    <a:pt x="342" y="239"/>
                    <a:pt x="341" y="225"/>
                    <a:pt x="350" y="210"/>
                  </a:cubicBezTo>
                  <a:cubicBezTo>
                    <a:pt x="338" y="215"/>
                    <a:pt x="326" y="222"/>
                    <a:pt x="315" y="230"/>
                  </a:cubicBezTo>
                  <a:cubicBezTo>
                    <a:pt x="320" y="240"/>
                    <a:pt x="334" y="252"/>
                    <a:pt x="350" y="250"/>
                  </a:cubicBezTo>
                  <a:lnTo>
                    <a:pt x="350" y="250"/>
                  </a:lnTo>
                  <a:close/>
                  <a:moveTo>
                    <a:pt x="305" y="260"/>
                  </a:moveTo>
                  <a:lnTo>
                    <a:pt x="305" y="260"/>
                  </a:lnTo>
                  <a:lnTo>
                    <a:pt x="305" y="259"/>
                  </a:lnTo>
                  <a:cubicBezTo>
                    <a:pt x="303" y="265"/>
                    <a:pt x="303" y="277"/>
                    <a:pt x="304" y="283"/>
                  </a:cubicBezTo>
                  <a:cubicBezTo>
                    <a:pt x="315" y="287"/>
                    <a:pt x="328" y="287"/>
                    <a:pt x="343" y="287"/>
                  </a:cubicBezTo>
                  <a:cubicBezTo>
                    <a:pt x="355" y="287"/>
                    <a:pt x="366" y="287"/>
                    <a:pt x="377" y="287"/>
                  </a:cubicBezTo>
                  <a:cubicBezTo>
                    <a:pt x="373" y="282"/>
                    <a:pt x="371" y="276"/>
                    <a:pt x="370" y="272"/>
                  </a:cubicBezTo>
                  <a:cubicBezTo>
                    <a:pt x="353" y="278"/>
                    <a:pt x="320" y="276"/>
                    <a:pt x="305" y="260"/>
                  </a:cubicBezTo>
                  <a:lnTo>
                    <a:pt x="305" y="260"/>
                  </a:lnTo>
                  <a:close/>
                  <a:moveTo>
                    <a:pt x="315" y="346"/>
                  </a:moveTo>
                  <a:lnTo>
                    <a:pt x="315" y="346"/>
                  </a:lnTo>
                  <a:cubicBezTo>
                    <a:pt x="311" y="345"/>
                    <a:pt x="308" y="343"/>
                    <a:pt x="304" y="341"/>
                  </a:cubicBezTo>
                  <a:cubicBezTo>
                    <a:pt x="300" y="344"/>
                    <a:pt x="296" y="346"/>
                    <a:pt x="293" y="349"/>
                  </a:cubicBezTo>
                  <a:cubicBezTo>
                    <a:pt x="293" y="349"/>
                    <a:pt x="292" y="350"/>
                    <a:pt x="292" y="350"/>
                  </a:cubicBezTo>
                  <a:cubicBezTo>
                    <a:pt x="285" y="356"/>
                    <a:pt x="279" y="362"/>
                    <a:pt x="274" y="367"/>
                  </a:cubicBezTo>
                  <a:cubicBezTo>
                    <a:pt x="274" y="367"/>
                    <a:pt x="274" y="368"/>
                    <a:pt x="274" y="368"/>
                  </a:cubicBezTo>
                  <a:cubicBezTo>
                    <a:pt x="272" y="370"/>
                    <a:pt x="270" y="373"/>
                    <a:pt x="268" y="375"/>
                  </a:cubicBezTo>
                  <a:cubicBezTo>
                    <a:pt x="268" y="376"/>
                    <a:pt x="268" y="376"/>
                    <a:pt x="268" y="376"/>
                  </a:cubicBezTo>
                  <a:cubicBezTo>
                    <a:pt x="261" y="386"/>
                    <a:pt x="258" y="395"/>
                    <a:pt x="257" y="403"/>
                  </a:cubicBezTo>
                  <a:cubicBezTo>
                    <a:pt x="255" y="415"/>
                    <a:pt x="256" y="431"/>
                    <a:pt x="249" y="441"/>
                  </a:cubicBezTo>
                  <a:cubicBezTo>
                    <a:pt x="260" y="440"/>
                    <a:pt x="263" y="437"/>
                    <a:pt x="270" y="431"/>
                  </a:cubicBezTo>
                  <a:cubicBezTo>
                    <a:pt x="263" y="401"/>
                    <a:pt x="285" y="362"/>
                    <a:pt x="315" y="346"/>
                  </a:cubicBezTo>
                  <a:lnTo>
                    <a:pt x="315" y="346"/>
                  </a:lnTo>
                  <a:close/>
                  <a:moveTo>
                    <a:pt x="318" y="401"/>
                  </a:moveTo>
                  <a:lnTo>
                    <a:pt x="318" y="401"/>
                  </a:lnTo>
                  <a:cubicBezTo>
                    <a:pt x="317" y="402"/>
                    <a:pt x="317" y="403"/>
                    <a:pt x="316" y="405"/>
                  </a:cubicBezTo>
                  <a:cubicBezTo>
                    <a:pt x="310" y="417"/>
                    <a:pt x="317" y="427"/>
                    <a:pt x="324" y="427"/>
                  </a:cubicBezTo>
                  <a:cubicBezTo>
                    <a:pt x="342" y="427"/>
                    <a:pt x="341" y="402"/>
                    <a:pt x="318" y="401"/>
                  </a:cubicBezTo>
                  <a:lnTo>
                    <a:pt x="318" y="401"/>
                  </a:lnTo>
                  <a:close/>
                  <a:moveTo>
                    <a:pt x="286" y="347"/>
                  </a:moveTo>
                  <a:lnTo>
                    <a:pt x="286" y="347"/>
                  </a:lnTo>
                  <a:cubicBezTo>
                    <a:pt x="277" y="340"/>
                    <a:pt x="266" y="331"/>
                    <a:pt x="261" y="320"/>
                  </a:cubicBezTo>
                  <a:cubicBezTo>
                    <a:pt x="260" y="326"/>
                    <a:pt x="260" y="332"/>
                    <a:pt x="262" y="338"/>
                  </a:cubicBezTo>
                  <a:lnTo>
                    <a:pt x="262" y="338"/>
                  </a:lnTo>
                  <a:cubicBezTo>
                    <a:pt x="264" y="347"/>
                    <a:pt x="268" y="355"/>
                    <a:pt x="272" y="361"/>
                  </a:cubicBezTo>
                  <a:cubicBezTo>
                    <a:pt x="276" y="357"/>
                    <a:pt x="281" y="352"/>
                    <a:pt x="286" y="347"/>
                  </a:cubicBezTo>
                  <a:lnTo>
                    <a:pt x="286" y="347"/>
                  </a:lnTo>
                  <a:close/>
                  <a:moveTo>
                    <a:pt x="266" y="460"/>
                  </a:moveTo>
                  <a:lnTo>
                    <a:pt x="266" y="460"/>
                  </a:lnTo>
                  <a:cubicBezTo>
                    <a:pt x="266" y="468"/>
                    <a:pt x="267" y="476"/>
                    <a:pt x="266" y="484"/>
                  </a:cubicBezTo>
                  <a:cubicBezTo>
                    <a:pt x="275" y="483"/>
                    <a:pt x="278" y="481"/>
                    <a:pt x="283" y="476"/>
                  </a:cubicBezTo>
                  <a:cubicBezTo>
                    <a:pt x="277" y="472"/>
                    <a:pt x="271" y="467"/>
                    <a:pt x="266" y="460"/>
                  </a:cubicBezTo>
                  <a:lnTo>
                    <a:pt x="266" y="460"/>
                  </a:lnTo>
                  <a:close/>
                  <a:moveTo>
                    <a:pt x="263" y="356"/>
                  </a:moveTo>
                  <a:lnTo>
                    <a:pt x="263" y="356"/>
                  </a:lnTo>
                  <a:lnTo>
                    <a:pt x="252" y="362"/>
                  </a:lnTo>
                  <a:lnTo>
                    <a:pt x="258" y="374"/>
                  </a:lnTo>
                  <a:cubicBezTo>
                    <a:pt x="260" y="373"/>
                    <a:pt x="262" y="372"/>
                    <a:pt x="264" y="372"/>
                  </a:cubicBezTo>
                  <a:cubicBezTo>
                    <a:pt x="265" y="370"/>
                    <a:pt x="267" y="368"/>
                    <a:pt x="269" y="366"/>
                  </a:cubicBezTo>
                  <a:cubicBezTo>
                    <a:pt x="267" y="363"/>
                    <a:pt x="265" y="359"/>
                    <a:pt x="263" y="356"/>
                  </a:cubicBezTo>
                  <a:lnTo>
                    <a:pt x="263" y="356"/>
                  </a:lnTo>
                  <a:close/>
                  <a:moveTo>
                    <a:pt x="232" y="406"/>
                  </a:moveTo>
                  <a:lnTo>
                    <a:pt x="232" y="406"/>
                  </a:lnTo>
                  <a:cubicBezTo>
                    <a:pt x="232" y="408"/>
                    <a:pt x="232" y="411"/>
                    <a:pt x="232" y="413"/>
                  </a:cubicBezTo>
                  <a:cubicBezTo>
                    <a:pt x="238" y="409"/>
                    <a:pt x="246" y="403"/>
                    <a:pt x="251" y="402"/>
                  </a:cubicBezTo>
                  <a:cubicBezTo>
                    <a:pt x="253" y="395"/>
                    <a:pt x="255" y="388"/>
                    <a:pt x="259" y="379"/>
                  </a:cubicBezTo>
                  <a:cubicBezTo>
                    <a:pt x="259" y="380"/>
                    <a:pt x="258" y="380"/>
                    <a:pt x="258" y="380"/>
                  </a:cubicBezTo>
                  <a:cubicBezTo>
                    <a:pt x="258" y="380"/>
                    <a:pt x="258" y="380"/>
                    <a:pt x="258" y="380"/>
                  </a:cubicBezTo>
                  <a:cubicBezTo>
                    <a:pt x="246" y="387"/>
                    <a:pt x="234" y="401"/>
                    <a:pt x="232" y="406"/>
                  </a:cubicBezTo>
                  <a:lnTo>
                    <a:pt x="232" y="406"/>
                  </a:lnTo>
                  <a:close/>
                  <a:moveTo>
                    <a:pt x="233" y="371"/>
                  </a:moveTo>
                  <a:lnTo>
                    <a:pt x="233" y="371"/>
                  </a:lnTo>
                  <a:cubicBezTo>
                    <a:pt x="232" y="379"/>
                    <a:pt x="231" y="388"/>
                    <a:pt x="232" y="397"/>
                  </a:cubicBezTo>
                  <a:cubicBezTo>
                    <a:pt x="234" y="393"/>
                    <a:pt x="238" y="389"/>
                    <a:pt x="242" y="385"/>
                  </a:cubicBezTo>
                  <a:lnTo>
                    <a:pt x="233" y="371"/>
                  </a:lnTo>
                  <a:lnTo>
                    <a:pt x="233" y="371"/>
                  </a:lnTo>
                  <a:close/>
                  <a:moveTo>
                    <a:pt x="236" y="352"/>
                  </a:moveTo>
                  <a:lnTo>
                    <a:pt x="236" y="352"/>
                  </a:lnTo>
                  <a:cubicBezTo>
                    <a:pt x="235" y="355"/>
                    <a:pt x="235" y="359"/>
                    <a:pt x="234" y="362"/>
                  </a:cubicBezTo>
                  <a:lnTo>
                    <a:pt x="246" y="381"/>
                  </a:lnTo>
                  <a:cubicBezTo>
                    <a:pt x="248" y="380"/>
                    <a:pt x="251" y="378"/>
                    <a:pt x="253" y="377"/>
                  </a:cubicBezTo>
                  <a:cubicBezTo>
                    <a:pt x="243" y="357"/>
                    <a:pt x="241" y="361"/>
                    <a:pt x="260" y="351"/>
                  </a:cubicBezTo>
                  <a:cubicBezTo>
                    <a:pt x="259" y="348"/>
                    <a:pt x="258" y="345"/>
                    <a:pt x="257" y="342"/>
                  </a:cubicBezTo>
                  <a:cubicBezTo>
                    <a:pt x="252" y="343"/>
                    <a:pt x="243" y="347"/>
                    <a:pt x="236" y="352"/>
                  </a:cubicBezTo>
                  <a:lnTo>
                    <a:pt x="236" y="352"/>
                  </a:lnTo>
                  <a:close/>
                  <a:moveTo>
                    <a:pt x="267" y="279"/>
                  </a:moveTo>
                  <a:lnTo>
                    <a:pt x="267" y="279"/>
                  </a:lnTo>
                  <a:cubicBezTo>
                    <a:pt x="254" y="299"/>
                    <a:pt x="244" y="321"/>
                    <a:pt x="238" y="344"/>
                  </a:cubicBezTo>
                  <a:cubicBezTo>
                    <a:pt x="244" y="340"/>
                    <a:pt x="251" y="338"/>
                    <a:pt x="255" y="336"/>
                  </a:cubicBezTo>
                  <a:cubicBezTo>
                    <a:pt x="254" y="328"/>
                    <a:pt x="254" y="319"/>
                    <a:pt x="258" y="309"/>
                  </a:cubicBezTo>
                  <a:cubicBezTo>
                    <a:pt x="259" y="306"/>
                    <a:pt x="263" y="306"/>
                    <a:pt x="263" y="310"/>
                  </a:cubicBezTo>
                  <a:cubicBezTo>
                    <a:pt x="265" y="324"/>
                    <a:pt x="280" y="335"/>
                    <a:pt x="291" y="344"/>
                  </a:cubicBezTo>
                  <a:cubicBezTo>
                    <a:pt x="293" y="342"/>
                    <a:pt x="296" y="339"/>
                    <a:pt x="299" y="337"/>
                  </a:cubicBezTo>
                  <a:cubicBezTo>
                    <a:pt x="283" y="325"/>
                    <a:pt x="271" y="308"/>
                    <a:pt x="267" y="279"/>
                  </a:cubicBezTo>
                  <a:lnTo>
                    <a:pt x="267" y="279"/>
                  </a:lnTo>
                  <a:close/>
                  <a:moveTo>
                    <a:pt x="287" y="255"/>
                  </a:moveTo>
                  <a:lnTo>
                    <a:pt x="287" y="255"/>
                  </a:lnTo>
                  <a:cubicBezTo>
                    <a:pt x="284" y="258"/>
                    <a:pt x="281" y="261"/>
                    <a:pt x="278" y="265"/>
                  </a:cubicBezTo>
                  <a:cubicBezTo>
                    <a:pt x="284" y="273"/>
                    <a:pt x="290" y="278"/>
                    <a:pt x="298" y="281"/>
                  </a:cubicBezTo>
                  <a:cubicBezTo>
                    <a:pt x="297" y="274"/>
                    <a:pt x="297" y="264"/>
                    <a:pt x="299" y="258"/>
                  </a:cubicBezTo>
                  <a:lnTo>
                    <a:pt x="287" y="255"/>
                  </a:lnTo>
                  <a:lnTo>
                    <a:pt x="287" y="255"/>
                  </a:lnTo>
                  <a:close/>
                  <a:moveTo>
                    <a:pt x="445" y="236"/>
                  </a:moveTo>
                  <a:lnTo>
                    <a:pt x="445" y="236"/>
                  </a:lnTo>
                  <a:cubicBezTo>
                    <a:pt x="442" y="238"/>
                    <a:pt x="439" y="239"/>
                    <a:pt x="435" y="239"/>
                  </a:cubicBezTo>
                  <a:cubicBezTo>
                    <a:pt x="434" y="247"/>
                    <a:pt x="433" y="255"/>
                    <a:pt x="434" y="263"/>
                  </a:cubicBezTo>
                  <a:lnTo>
                    <a:pt x="449" y="247"/>
                  </a:lnTo>
                  <a:cubicBezTo>
                    <a:pt x="446" y="243"/>
                    <a:pt x="445" y="240"/>
                    <a:pt x="445" y="236"/>
                  </a:cubicBezTo>
                  <a:lnTo>
                    <a:pt x="445" y="236"/>
                  </a:lnTo>
                  <a:close/>
                  <a:moveTo>
                    <a:pt x="428" y="253"/>
                  </a:moveTo>
                  <a:lnTo>
                    <a:pt x="428" y="253"/>
                  </a:lnTo>
                  <a:cubicBezTo>
                    <a:pt x="424" y="252"/>
                    <a:pt x="420" y="251"/>
                    <a:pt x="418" y="247"/>
                  </a:cubicBezTo>
                  <a:cubicBezTo>
                    <a:pt x="417" y="245"/>
                    <a:pt x="423" y="246"/>
                    <a:pt x="424" y="246"/>
                  </a:cubicBezTo>
                  <a:cubicBezTo>
                    <a:pt x="426" y="246"/>
                    <a:pt x="427" y="245"/>
                    <a:pt x="429" y="245"/>
                  </a:cubicBezTo>
                  <a:cubicBezTo>
                    <a:pt x="429" y="242"/>
                    <a:pt x="429" y="239"/>
                    <a:pt x="430" y="236"/>
                  </a:cubicBezTo>
                  <a:cubicBezTo>
                    <a:pt x="430" y="236"/>
                    <a:pt x="430" y="235"/>
                    <a:pt x="430" y="235"/>
                  </a:cubicBezTo>
                  <a:cubicBezTo>
                    <a:pt x="430" y="234"/>
                    <a:pt x="430" y="233"/>
                    <a:pt x="430" y="232"/>
                  </a:cubicBezTo>
                  <a:cubicBezTo>
                    <a:pt x="431" y="229"/>
                    <a:pt x="436" y="229"/>
                    <a:pt x="436" y="233"/>
                  </a:cubicBezTo>
                  <a:cubicBezTo>
                    <a:pt x="452" y="232"/>
                    <a:pt x="449" y="208"/>
                    <a:pt x="432" y="212"/>
                  </a:cubicBezTo>
                  <a:cubicBezTo>
                    <a:pt x="428" y="212"/>
                    <a:pt x="427" y="207"/>
                    <a:pt x="431" y="206"/>
                  </a:cubicBezTo>
                  <a:cubicBezTo>
                    <a:pt x="435" y="205"/>
                    <a:pt x="438" y="205"/>
                    <a:pt x="441" y="206"/>
                  </a:cubicBezTo>
                  <a:cubicBezTo>
                    <a:pt x="439" y="183"/>
                    <a:pt x="403" y="197"/>
                    <a:pt x="423" y="215"/>
                  </a:cubicBezTo>
                  <a:cubicBezTo>
                    <a:pt x="426" y="217"/>
                    <a:pt x="423" y="222"/>
                    <a:pt x="420" y="219"/>
                  </a:cubicBezTo>
                  <a:cubicBezTo>
                    <a:pt x="416" y="216"/>
                    <a:pt x="414" y="213"/>
                    <a:pt x="413" y="210"/>
                  </a:cubicBezTo>
                  <a:cubicBezTo>
                    <a:pt x="400" y="212"/>
                    <a:pt x="403" y="228"/>
                    <a:pt x="412" y="231"/>
                  </a:cubicBezTo>
                  <a:lnTo>
                    <a:pt x="412" y="230"/>
                  </a:lnTo>
                  <a:cubicBezTo>
                    <a:pt x="413" y="227"/>
                    <a:pt x="418" y="228"/>
                    <a:pt x="417" y="232"/>
                  </a:cubicBezTo>
                  <a:lnTo>
                    <a:pt x="416" y="234"/>
                  </a:lnTo>
                  <a:cubicBezTo>
                    <a:pt x="416" y="235"/>
                    <a:pt x="416" y="235"/>
                    <a:pt x="416" y="235"/>
                  </a:cubicBezTo>
                  <a:lnTo>
                    <a:pt x="403" y="288"/>
                  </a:lnTo>
                  <a:cubicBezTo>
                    <a:pt x="406" y="288"/>
                    <a:pt x="408" y="289"/>
                    <a:pt x="410" y="289"/>
                  </a:cubicBezTo>
                  <a:lnTo>
                    <a:pt x="430" y="268"/>
                  </a:lnTo>
                  <a:cubicBezTo>
                    <a:pt x="428" y="263"/>
                    <a:pt x="428" y="258"/>
                    <a:pt x="428" y="253"/>
                  </a:cubicBezTo>
                  <a:lnTo>
                    <a:pt x="428" y="253"/>
                  </a:lnTo>
                  <a:close/>
                  <a:moveTo>
                    <a:pt x="456" y="273"/>
                  </a:moveTo>
                  <a:lnTo>
                    <a:pt x="456" y="273"/>
                  </a:lnTo>
                  <a:cubicBezTo>
                    <a:pt x="453" y="268"/>
                    <a:pt x="452" y="262"/>
                    <a:pt x="453" y="257"/>
                  </a:cubicBezTo>
                  <a:cubicBezTo>
                    <a:pt x="453" y="254"/>
                    <a:pt x="456" y="259"/>
                    <a:pt x="456" y="259"/>
                  </a:cubicBezTo>
                  <a:cubicBezTo>
                    <a:pt x="458" y="261"/>
                    <a:pt x="460" y="262"/>
                    <a:pt x="463" y="263"/>
                  </a:cubicBezTo>
                  <a:cubicBezTo>
                    <a:pt x="467" y="256"/>
                    <a:pt x="472" y="249"/>
                    <a:pt x="477" y="243"/>
                  </a:cubicBezTo>
                  <a:cubicBezTo>
                    <a:pt x="483" y="235"/>
                    <a:pt x="488" y="228"/>
                    <a:pt x="494" y="221"/>
                  </a:cubicBezTo>
                  <a:cubicBezTo>
                    <a:pt x="484" y="209"/>
                    <a:pt x="468" y="216"/>
                    <a:pt x="473" y="234"/>
                  </a:cubicBezTo>
                  <a:cubicBezTo>
                    <a:pt x="474" y="238"/>
                    <a:pt x="468" y="239"/>
                    <a:pt x="467" y="235"/>
                  </a:cubicBezTo>
                  <a:cubicBezTo>
                    <a:pt x="466" y="231"/>
                    <a:pt x="466" y="228"/>
                    <a:pt x="466" y="225"/>
                  </a:cubicBezTo>
                  <a:cubicBezTo>
                    <a:pt x="454" y="221"/>
                    <a:pt x="445" y="232"/>
                    <a:pt x="453" y="243"/>
                  </a:cubicBezTo>
                  <a:cubicBezTo>
                    <a:pt x="456" y="240"/>
                    <a:pt x="459" y="244"/>
                    <a:pt x="457" y="247"/>
                  </a:cubicBezTo>
                  <a:lnTo>
                    <a:pt x="435" y="270"/>
                  </a:lnTo>
                  <a:cubicBezTo>
                    <a:pt x="435" y="271"/>
                    <a:pt x="435" y="271"/>
                    <a:pt x="434" y="271"/>
                  </a:cubicBezTo>
                  <a:lnTo>
                    <a:pt x="417" y="290"/>
                  </a:lnTo>
                  <a:cubicBezTo>
                    <a:pt x="424" y="292"/>
                    <a:pt x="432" y="293"/>
                    <a:pt x="440" y="296"/>
                  </a:cubicBezTo>
                  <a:cubicBezTo>
                    <a:pt x="445" y="288"/>
                    <a:pt x="451" y="280"/>
                    <a:pt x="456" y="273"/>
                  </a:cubicBezTo>
                  <a:lnTo>
                    <a:pt x="456" y="273"/>
                  </a:lnTo>
                  <a:close/>
                  <a:moveTo>
                    <a:pt x="431" y="430"/>
                  </a:moveTo>
                  <a:lnTo>
                    <a:pt x="431" y="430"/>
                  </a:lnTo>
                  <a:cubicBezTo>
                    <a:pt x="462" y="417"/>
                    <a:pt x="472" y="392"/>
                    <a:pt x="471" y="372"/>
                  </a:cubicBezTo>
                  <a:cubicBezTo>
                    <a:pt x="464" y="382"/>
                    <a:pt x="457" y="393"/>
                    <a:pt x="450" y="402"/>
                  </a:cubicBezTo>
                  <a:cubicBezTo>
                    <a:pt x="444" y="412"/>
                    <a:pt x="437" y="421"/>
                    <a:pt x="431" y="430"/>
                  </a:cubicBezTo>
                  <a:lnTo>
                    <a:pt x="431" y="430"/>
                  </a:lnTo>
                  <a:close/>
                  <a:moveTo>
                    <a:pt x="493" y="359"/>
                  </a:moveTo>
                  <a:lnTo>
                    <a:pt x="493" y="359"/>
                  </a:lnTo>
                  <a:cubicBezTo>
                    <a:pt x="506" y="345"/>
                    <a:pt x="511" y="331"/>
                    <a:pt x="511" y="317"/>
                  </a:cubicBezTo>
                  <a:cubicBezTo>
                    <a:pt x="503" y="326"/>
                    <a:pt x="496" y="335"/>
                    <a:pt x="490" y="345"/>
                  </a:cubicBezTo>
                  <a:cubicBezTo>
                    <a:pt x="491" y="349"/>
                    <a:pt x="492" y="354"/>
                    <a:pt x="493" y="359"/>
                  </a:cubicBezTo>
                  <a:lnTo>
                    <a:pt x="493" y="359"/>
                  </a:lnTo>
                  <a:close/>
                  <a:moveTo>
                    <a:pt x="534" y="308"/>
                  </a:moveTo>
                  <a:lnTo>
                    <a:pt x="534" y="308"/>
                  </a:lnTo>
                  <a:cubicBezTo>
                    <a:pt x="548" y="297"/>
                    <a:pt x="553" y="285"/>
                    <a:pt x="553" y="270"/>
                  </a:cubicBezTo>
                  <a:cubicBezTo>
                    <a:pt x="545" y="277"/>
                    <a:pt x="538" y="284"/>
                    <a:pt x="531" y="292"/>
                  </a:cubicBezTo>
                  <a:cubicBezTo>
                    <a:pt x="532" y="298"/>
                    <a:pt x="533" y="303"/>
                    <a:pt x="534" y="308"/>
                  </a:cubicBezTo>
                  <a:lnTo>
                    <a:pt x="534" y="308"/>
                  </a:lnTo>
                  <a:close/>
                  <a:moveTo>
                    <a:pt x="533" y="331"/>
                  </a:moveTo>
                  <a:lnTo>
                    <a:pt x="533" y="331"/>
                  </a:lnTo>
                  <a:cubicBezTo>
                    <a:pt x="562" y="318"/>
                    <a:pt x="575" y="287"/>
                    <a:pt x="572" y="254"/>
                  </a:cubicBezTo>
                  <a:cubicBezTo>
                    <a:pt x="567" y="258"/>
                    <a:pt x="563" y="261"/>
                    <a:pt x="558" y="265"/>
                  </a:cubicBezTo>
                  <a:cubicBezTo>
                    <a:pt x="560" y="285"/>
                    <a:pt x="553" y="301"/>
                    <a:pt x="534" y="315"/>
                  </a:cubicBezTo>
                  <a:cubicBezTo>
                    <a:pt x="534" y="321"/>
                    <a:pt x="534" y="326"/>
                    <a:pt x="533" y="331"/>
                  </a:cubicBezTo>
                  <a:lnTo>
                    <a:pt x="533" y="331"/>
                  </a:lnTo>
                  <a:close/>
                  <a:moveTo>
                    <a:pt x="420" y="452"/>
                  </a:moveTo>
                  <a:lnTo>
                    <a:pt x="420" y="452"/>
                  </a:lnTo>
                  <a:cubicBezTo>
                    <a:pt x="420" y="452"/>
                    <a:pt x="420" y="452"/>
                    <a:pt x="420" y="452"/>
                  </a:cubicBezTo>
                  <a:cubicBezTo>
                    <a:pt x="453" y="449"/>
                    <a:pt x="482" y="423"/>
                    <a:pt x="488" y="388"/>
                  </a:cubicBezTo>
                  <a:cubicBezTo>
                    <a:pt x="488" y="387"/>
                    <a:pt x="488" y="387"/>
                    <a:pt x="488" y="387"/>
                  </a:cubicBezTo>
                  <a:cubicBezTo>
                    <a:pt x="489" y="380"/>
                    <a:pt x="489" y="373"/>
                    <a:pt x="488" y="365"/>
                  </a:cubicBezTo>
                  <a:cubicBezTo>
                    <a:pt x="488" y="365"/>
                    <a:pt x="488" y="364"/>
                    <a:pt x="488" y="364"/>
                  </a:cubicBezTo>
                  <a:cubicBezTo>
                    <a:pt x="488" y="360"/>
                    <a:pt x="487" y="355"/>
                    <a:pt x="485" y="351"/>
                  </a:cubicBezTo>
                  <a:cubicBezTo>
                    <a:pt x="482" y="355"/>
                    <a:pt x="479" y="360"/>
                    <a:pt x="475" y="365"/>
                  </a:cubicBezTo>
                  <a:cubicBezTo>
                    <a:pt x="480" y="390"/>
                    <a:pt x="469" y="425"/>
                    <a:pt x="425" y="438"/>
                  </a:cubicBezTo>
                  <a:cubicBezTo>
                    <a:pt x="422" y="443"/>
                    <a:pt x="418" y="447"/>
                    <a:pt x="415" y="452"/>
                  </a:cubicBezTo>
                  <a:cubicBezTo>
                    <a:pt x="416" y="452"/>
                    <a:pt x="418" y="452"/>
                    <a:pt x="420" y="452"/>
                  </a:cubicBezTo>
                  <a:lnTo>
                    <a:pt x="420" y="452"/>
                  </a:lnTo>
                  <a:close/>
                  <a:moveTo>
                    <a:pt x="299" y="552"/>
                  </a:moveTo>
                  <a:lnTo>
                    <a:pt x="299" y="552"/>
                  </a:lnTo>
                  <a:cubicBezTo>
                    <a:pt x="299" y="552"/>
                    <a:pt x="299" y="552"/>
                    <a:pt x="299" y="552"/>
                  </a:cubicBezTo>
                  <a:cubicBezTo>
                    <a:pt x="299" y="553"/>
                    <a:pt x="300" y="554"/>
                    <a:pt x="301" y="555"/>
                  </a:cubicBezTo>
                  <a:cubicBezTo>
                    <a:pt x="312" y="549"/>
                    <a:pt x="322" y="541"/>
                    <a:pt x="332" y="533"/>
                  </a:cubicBezTo>
                  <a:cubicBezTo>
                    <a:pt x="332" y="533"/>
                    <a:pt x="332" y="533"/>
                    <a:pt x="332" y="533"/>
                  </a:cubicBezTo>
                  <a:cubicBezTo>
                    <a:pt x="337" y="529"/>
                    <a:pt x="342" y="525"/>
                    <a:pt x="346" y="521"/>
                  </a:cubicBezTo>
                  <a:cubicBezTo>
                    <a:pt x="346" y="521"/>
                    <a:pt x="347" y="521"/>
                    <a:pt x="347" y="521"/>
                  </a:cubicBezTo>
                  <a:cubicBezTo>
                    <a:pt x="351" y="517"/>
                    <a:pt x="356" y="512"/>
                    <a:pt x="360" y="508"/>
                  </a:cubicBezTo>
                  <a:cubicBezTo>
                    <a:pt x="360" y="508"/>
                    <a:pt x="361" y="508"/>
                    <a:pt x="361" y="507"/>
                  </a:cubicBezTo>
                  <a:cubicBezTo>
                    <a:pt x="367" y="502"/>
                    <a:pt x="372" y="495"/>
                    <a:pt x="378" y="489"/>
                  </a:cubicBezTo>
                  <a:cubicBezTo>
                    <a:pt x="378" y="489"/>
                    <a:pt x="378" y="488"/>
                    <a:pt x="379" y="488"/>
                  </a:cubicBezTo>
                  <a:cubicBezTo>
                    <a:pt x="384" y="483"/>
                    <a:pt x="389" y="477"/>
                    <a:pt x="393" y="471"/>
                  </a:cubicBezTo>
                  <a:cubicBezTo>
                    <a:pt x="394" y="470"/>
                    <a:pt x="394" y="470"/>
                    <a:pt x="394" y="470"/>
                  </a:cubicBezTo>
                  <a:cubicBezTo>
                    <a:pt x="398" y="465"/>
                    <a:pt x="403" y="459"/>
                    <a:pt x="407" y="454"/>
                  </a:cubicBezTo>
                  <a:cubicBezTo>
                    <a:pt x="407" y="453"/>
                    <a:pt x="407" y="453"/>
                    <a:pt x="407" y="453"/>
                  </a:cubicBezTo>
                  <a:cubicBezTo>
                    <a:pt x="412" y="447"/>
                    <a:pt x="417" y="440"/>
                    <a:pt x="421" y="434"/>
                  </a:cubicBezTo>
                  <a:cubicBezTo>
                    <a:pt x="421" y="434"/>
                    <a:pt x="421" y="434"/>
                    <a:pt x="422" y="433"/>
                  </a:cubicBezTo>
                  <a:cubicBezTo>
                    <a:pt x="438" y="410"/>
                    <a:pt x="454" y="386"/>
                    <a:pt x="470" y="363"/>
                  </a:cubicBezTo>
                  <a:cubicBezTo>
                    <a:pt x="470" y="363"/>
                    <a:pt x="470" y="363"/>
                    <a:pt x="470" y="363"/>
                  </a:cubicBezTo>
                  <a:cubicBezTo>
                    <a:pt x="475" y="356"/>
                    <a:pt x="479" y="350"/>
                    <a:pt x="484" y="343"/>
                  </a:cubicBezTo>
                  <a:cubicBezTo>
                    <a:pt x="484" y="343"/>
                    <a:pt x="484" y="343"/>
                    <a:pt x="484" y="343"/>
                  </a:cubicBezTo>
                  <a:cubicBezTo>
                    <a:pt x="492" y="332"/>
                    <a:pt x="500" y="321"/>
                    <a:pt x="508" y="311"/>
                  </a:cubicBezTo>
                  <a:cubicBezTo>
                    <a:pt x="509" y="310"/>
                    <a:pt x="510" y="309"/>
                    <a:pt x="510" y="308"/>
                  </a:cubicBezTo>
                  <a:cubicBezTo>
                    <a:pt x="511" y="308"/>
                    <a:pt x="511" y="307"/>
                    <a:pt x="511" y="307"/>
                  </a:cubicBezTo>
                  <a:cubicBezTo>
                    <a:pt x="516" y="301"/>
                    <a:pt x="521" y="296"/>
                    <a:pt x="526" y="290"/>
                  </a:cubicBezTo>
                  <a:cubicBezTo>
                    <a:pt x="526" y="290"/>
                    <a:pt x="526" y="290"/>
                    <a:pt x="526" y="289"/>
                  </a:cubicBezTo>
                  <a:cubicBezTo>
                    <a:pt x="535" y="280"/>
                    <a:pt x="544" y="270"/>
                    <a:pt x="553" y="262"/>
                  </a:cubicBezTo>
                  <a:cubicBezTo>
                    <a:pt x="553" y="262"/>
                    <a:pt x="554" y="262"/>
                    <a:pt x="554" y="262"/>
                  </a:cubicBezTo>
                  <a:cubicBezTo>
                    <a:pt x="560" y="256"/>
                    <a:pt x="566" y="252"/>
                    <a:pt x="572" y="247"/>
                  </a:cubicBezTo>
                  <a:cubicBezTo>
                    <a:pt x="572" y="247"/>
                    <a:pt x="573" y="247"/>
                    <a:pt x="573" y="247"/>
                  </a:cubicBezTo>
                  <a:lnTo>
                    <a:pt x="574" y="246"/>
                  </a:lnTo>
                  <a:cubicBezTo>
                    <a:pt x="574" y="246"/>
                    <a:pt x="574" y="246"/>
                    <a:pt x="574" y="246"/>
                  </a:cubicBezTo>
                  <a:cubicBezTo>
                    <a:pt x="575" y="245"/>
                    <a:pt x="576" y="244"/>
                    <a:pt x="577" y="244"/>
                  </a:cubicBezTo>
                  <a:lnTo>
                    <a:pt x="571" y="228"/>
                  </a:lnTo>
                  <a:cubicBezTo>
                    <a:pt x="568" y="230"/>
                    <a:pt x="565" y="233"/>
                    <a:pt x="562" y="235"/>
                  </a:cubicBezTo>
                  <a:cubicBezTo>
                    <a:pt x="562" y="235"/>
                    <a:pt x="562" y="236"/>
                    <a:pt x="562" y="236"/>
                  </a:cubicBezTo>
                  <a:cubicBezTo>
                    <a:pt x="456" y="323"/>
                    <a:pt x="411" y="466"/>
                    <a:pt x="294" y="544"/>
                  </a:cubicBezTo>
                  <a:cubicBezTo>
                    <a:pt x="296" y="547"/>
                    <a:pt x="297" y="549"/>
                    <a:pt x="299" y="552"/>
                  </a:cubicBezTo>
                  <a:lnTo>
                    <a:pt x="299" y="552"/>
                  </a:lnTo>
                  <a:close/>
                  <a:moveTo>
                    <a:pt x="400" y="562"/>
                  </a:moveTo>
                  <a:lnTo>
                    <a:pt x="400" y="562"/>
                  </a:lnTo>
                  <a:cubicBezTo>
                    <a:pt x="400" y="562"/>
                    <a:pt x="400" y="562"/>
                    <a:pt x="400" y="562"/>
                  </a:cubicBezTo>
                  <a:cubicBezTo>
                    <a:pt x="402" y="563"/>
                    <a:pt x="405" y="563"/>
                    <a:pt x="407" y="563"/>
                  </a:cubicBezTo>
                  <a:cubicBezTo>
                    <a:pt x="414" y="563"/>
                    <a:pt x="421" y="561"/>
                    <a:pt x="426" y="556"/>
                  </a:cubicBezTo>
                  <a:cubicBezTo>
                    <a:pt x="426" y="556"/>
                    <a:pt x="426" y="556"/>
                    <a:pt x="426" y="556"/>
                  </a:cubicBezTo>
                  <a:cubicBezTo>
                    <a:pt x="433" y="551"/>
                    <a:pt x="437" y="543"/>
                    <a:pt x="437" y="534"/>
                  </a:cubicBezTo>
                  <a:cubicBezTo>
                    <a:pt x="437" y="529"/>
                    <a:pt x="436" y="525"/>
                    <a:pt x="434" y="522"/>
                  </a:cubicBezTo>
                  <a:cubicBezTo>
                    <a:pt x="434" y="521"/>
                    <a:pt x="434" y="521"/>
                    <a:pt x="434" y="521"/>
                  </a:cubicBezTo>
                  <a:cubicBezTo>
                    <a:pt x="429" y="511"/>
                    <a:pt x="419" y="505"/>
                    <a:pt x="407" y="505"/>
                  </a:cubicBezTo>
                  <a:cubicBezTo>
                    <a:pt x="406" y="505"/>
                    <a:pt x="404" y="505"/>
                    <a:pt x="403" y="505"/>
                  </a:cubicBezTo>
                  <a:lnTo>
                    <a:pt x="402" y="505"/>
                  </a:lnTo>
                  <a:cubicBezTo>
                    <a:pt x="397" y="506"/>
                    <a:pt x="392" y="508"/>
                    <a:pt x="388" y="512"/>
                  </a:cubicBezTo>
                  <a:lnTo>
                    <a:pt x="388" y="512"/>
                  </a:lnTo>
                  <a:cubicBezTo>
                    <a:pt x="382" y="517"/>
                    <a:pt x="378" y="525"/>
                    <a:pt x="378" y="534"/>
                  </a:cubicBezTo>
                  <a:cubicBezTo>
                    <a:pt x="378" y="547"/>
                    <a:pt x="387" y="559"/>
                    <a:pt x="400" y="562"/>
                  </a:cubicBezTo>
                  <a:lnTo>
                    <a:pt x="400" y="562"/>
                  </a:lnTo>
                  <a:close/>
                  <a:moveTo>
                    <a:pt x="324" y="668"/>
                  </a:moveTo>
                  <a:lnTo>
                    <a:pt x="324" y="668"/>
                  </a:lnTo>
                  <a:cubicBezTo>
                    <a:pt x="332" y="665"/>
                    <a:pt x="340" y="662"/>
                    <a:pt x="347" y="657"/>
                  </a:cubicBezTo>
                  <a:cubicBezTo>
                    <a:pt x="347" y="657"/>
                    <a:pt x="347" y="657"/>
                    <a:pt x="348" y="657"/>
                  </a:cubicBezTo>
                  <a:cubicBezTo>
                    <a:pt x="354" y="653"/>
                    <a:pt x="360" y="648"/>
                    <a:pt x="365" y="643"/>
                  </a:cubicBezTo>
                  <a:cubicBezTo>
                    <a:pt x="365" y="643"/>
                    <a:pt x="365" y="643"/>
                    <a:pt x="365" y="643"/>
                  </a:cubicBezTo>
                  <a:cubicBezTo>
                    <a:pt x="390" y="618"/>
                    <a:pt x="397" y="585"/>
                    <a:pt x="396" y="567"/>
                  </a:cubicBezTo>
                  <a:cubicBezTo>
                    <a:pt x="391" y="565"/>
                    <a:pt x="385" y="562"/>
                    <a:pt x="381" y="557"/>
                  </a:cubicBezTo>
                  <a:cubicBezTo>
                    <a:pt x="384" y="590"/>
                    <a:pt x="374" y="629"/>
                    <a:pt x="327" y="653"/>
                  </a:cubicBezTo>
                  <a:cubicBezTo>
                    <a:pt x="326" y="653"/>
                    <a:pt x="326" y="653"/>
                    <a:pt x="325" y="653"/>
                  </a:cubicBezTo>
                  <a:cubicBezTo>
                    <a:pt x="325" y="653"/>
                    <a:pt x="324" y="653"/>
                    <a:pt x="324" y="653"/>
                  </a:cubicBezTo>
                  <a:cubicBezTo>
                    <a:pt x="316" y="650"/>
                    <a:pt x="307" y="646"/>
                    <a:pt x="300" y="641"/>
                  </a:cubicBezTo>
                  <a:cubicBezTo>
                    <a:pt x="299" y="640"/>
                    <a:pt x="299" y="640"/>
                    <a:pt x="298" y="640"/>
                  </a:cubicBezTo>
                  <a:cubicBezTo>
                    <a:pt x="292" y="635"/>
                    <a:pt x="286" y="629"/>
                    <a:pt x="282" y="622"/>
                  </a:cubicBezTo>
                  <a:cubicBezTo>
                    <a:pt x="282" y="621"/>
                    <a:pt x="282" y="621"/>
                    <a:pt x="281" y="621"/>
                  </a:cubicBezTo>
                  <a:cubicBezTo>
                    <a:pt x="272" y="605"/>
                    <a:pt x="274" y="585"/>
                    <a:pt x="300" y="569"/>
                  </a:cubicBezTo>
                  <a:cubicBezTo>
                    <a:pt x="299" y="565"/>
                    <a:pt x="297" y="561"/>
                    <a:pt x="295" y="557"/>
                  </a:cubicBezTo>
                  <a:cubicBezTo>
                    <a:pt x="241" y="594"/>
                    <a:pt x="263" y="640"/>
                    <a:pt x="324" y="668"/>
                  </a:cubicBezTo>
                  <a:lnTo>
                    <a:pt x="324" y="668"/>
                  </a:lnTo>
                  <a:close/>
                  <a:moveTo>
                    <a:pt x="349" y="662"/>
                  </a:moveTo>
                  <a:lnTo>
                    <a:pt x="349" y="662"/>
                  </a:lnTo>
                  <a:cubicBezTo>
                    <a:pt x="344" y="666"/>
                    <a:pt x="338" y="669"/>
                    <a:pt x="331" y="672"/>
                  </a:cubicBezTo>
                  <a:cubicBezTo>
                    <a:pt x="363" y="685"/>
                    <a:pt x="405" y="694"/>
                    <a:pt x="449" y="693"/>
                  </a:cubicBezTo>
                  <a:cubicBezTo>
                    <a:pt x="423" y="683"/>
                    <a:pt x="374" y="667"/>
                    <a:pt x="349" y="662"/>
                  </a:cubicBezTo>
                  <a:lnTo>
                    <a:pt x="349" y="662"/>
                  </a:lnTo>
                  <a:close/>
                  <a:moveTo>
                    <a:pt x="368" y="648"/>
                  </a:moveTo>
                  <a:lnTo>
                    <a:pt x="368" y="648"/>
                  </a:lnTo>
                  <a:cubicBezTo>
                    <a:pt x="364" y="652"/>
                    <a:pt x="360" y="655"/>
                    <a:pt x="356" y="658"/>
                  </a:cubicBezTo>
                  <a:cubicBezTo>
                    <a:pt x="387" y="665"/>
                    <a:pt x="443" y="683"/>
                    <a:pt x="463" y="692"/>
                  </a:cubicBezTo>
                  <a:cubicBezTo>
                    <a:pt x="475" y="692"/>
                    <a:pt x="487" y="690"/>
                    <a:pt x="499" y="688"/>
                  </a:cubicBezTo>
                  <a:cubicBezTo>
                    <a:pt x="465" y="677"/>
                    <a:pt x="398" y="656"/>
                    <a:pt x="368" y="648"/>
                  </a:cubicBezTo>
                  <a:lnTo>
                    <a:pt x="368" y="648"/>
                  </a:lnTo>
                  <a:close/>
                  <a:moveTo>
                    <a:pt x="402" y="568"/>
                  </a:moveTo>
                  <a:lnTo>
                    <a:pt x="402" y="568"/>
                  </a:lnTo>
                  <a:cubicBezTo>
                    <a:pt x="402" y="587"/>
                    <a:pt x="395" y="619"/>
                    <a:pt x="372" y="644"/>
                  </a:cubicBezTo>
                  <a:cubicBezTo>
                    <a:pt x="407" y="652"/>
                    <a:pt x="482" y="676"/>
                    <a:pt x="510" y="686"/>
                  </a:cubicBezTo>
                  <a:cubicBezTo>
                    <a:pt x="514" y="685"/>
                    <a:pt x="518" y="684"/>
                    <a:pt x="521" y="683"/>
                  </a:cubicBezTo>
                  <a:cubicBezTo>
                    <a:pt x="517" y="661"/>
                    <a:pt x="517" y="629"/>
                    <a:pt x="528" y="594"/>
                  </a:cubicBezTo>
                  <a:cubicBezTo>
                    <a:pt x="497" y="592"/>
                    <a:pt x="461" y="582"/>
                    <a:pt x="428" y="562"/>
                  </a:cubicBezTo>
                  <a:cubicBezTo>
                    <a:pt x="422" y="566"/>
                    <a:pt x="415" y="569"/>
                    <a:pt x="407" y="569"/>
                  </a:cubicBezTo>
                  <a:cubicBezTo>
                    <a:pt x="405" y="569"/>
                    <a:pt x="404" y="569"/>
                    <a:pt x="402" y="568"/>
                  </a:cubicBezTo>
                  <a:lnTo>
                    <a:pt x="402" y="568"/>
                  </a:lnTo>
                  <a:close/>
                  <a:moveTo>
                    <a:pt x="402" y="492"/>
                  </a:moveTo>
                  <a:lnTo>
                    <a:pt x="402" y="492"/>
                  </a:lnTo>
                  <a:cubicBezTo>
                    <a:pt x="402" y="495"/>
                    <a:pt x="403" y="497"/>
                    <a:pt x="404" y="499"/>
                  </a:cubicBezTo>
                  <a:cubicBezTo>
                    <a:pt x="405" y="499"/>
                    <a:pt x="406" y="499"/>
                    <a:pt x="407" y="499"/>
                  </a:cubicBezTo>
                  <a:cubicBezTo>
                    <a:pt x="413" y="499"/>
                    <a:pt x="418" y="500"/>
                    <a:pt x="423" y="503"/>
                  </a:cubicBezTo>
                  <a:cubicBezTo>
                    <a:pt x="426" y="487"/>
                    <a:pt x="411" y="481"/>
                    <a:pt x="402" y="492"/>
                  </a:cubicBezTo>
                  <a:lnTo>
                    <a:pt x="402" y="492"/>
                  </a:lnTo>
                  <a:close/>
                  <a:moveTo>
                    <a:pt x="422" y="464"/>
                  </a:moveTo>
                  <a:lnTo>
                    <a:pt x="422" y="464"/>
                  </a:lnTo>
                  <a:cubicBezTo>
                    <a:pt x="447" y="470"/>
                    <a:pt x="455" y="502"/>
                    <a:pt x="440" y="521"/>
                  </a:cubicBezTo>
                  <a:cubicBezTo>
                    <a:pt x="441" y="525"/>
                    <a:pt x="442" y="529"/>
                    <a:pt x="442" y="534"/>
                  </a:cubicBezTo>
                  <a:cubicBezTo>
                    <a:pt x="442" y="543"/>
                    <a:pt x="438" y="552"/>
                    <a:pt x="432" y="558"/>
                  </a:cubicBezTo>
                  <a:cubicBezTo>
                    <a:pt x="481" y="588"/>
                    <a:pt x="536" y="593"/>
                    <a:pt x="572" y="586"/>
                  </a:cubicBezTo>
                  <a:cubicBezTo>
                    <a:pt x="610" y="578"/>
                    <a:pt x="623" y="557"/>
                    <a:pt x="600" y="536"/>
                  </a:cubicBezTo>
                  <a:cubicBezTo>
                    <a:pt x="595" y="532"/>
                    <a:pt x="607" y="521"/>
                    <a:pt x="615" y="520"/>
                  </a:cubicBezTo>
                  <a:cubicBezTo>
                    <a:pt x="616" y="515"/>
                    <a:pt x="614" y="511"/>
                    <a:pt x="609" y="509"/>
                  </a:cubicBezTo>
                  <a:cubicBezTo>
                    <a:pt x="598" y="508"/>
                    <a:pt x="579" y="514"/>
                    <a:pt x="566" y="517"/>
                  </a:cubicBezTo>
                  <a:cubicBezTo>
                    <a:pt x="566" y="519"/>
                    <a:pt x="562" y="520"/>
                    <a:pt x="561" y="517"/>
                  </a:cubicBezTo>
                  <a:cubicBezTo>
                    <a:pt x="560" y="513"/>
                    <a:pt x="563" y="507"/>
                    <a:pt x="564" y="505"/>
                  </a:cubicBezTo>
                  <a:cubicBezTo>
                    <a:pt x="566" y="501"/>
                    <a:pt x="570" y="504"/>
                    <a:pt x="569" y="507"/>
                  </a:cubicBezTo>
                  <a:cubicBezTo>
                    <a:pt x="568" y="508"/>
                    <a:pt x="568" y="509"/>
                    <a:pt x="567" y="511"/>
                  </a:cubicBezTo>
                  <a:cubicBezTo>
                    <a:pt x="580" y="508"/>
                    <a:pt x="597" y="502"/>
                    <a:pt x="609" y="503"/>
                  </a:cubicBezTo>
                  <a:cubicBezTo>
                    <a:pt x="612" y="501"/>
                    <a:pt x="620" y="495"/>
                    <a:pt x="619" y="491"/>
                  </a:cubicBezTo>
                  <a:cubicBezTo>
                    <a:pt x="618" y="490"/>
                    <a:pt x="617" y="489"/>
                    <a:pt x="616" y="487"/>
                  </a:cubicBezTo>
                  <a:cubicBezTo>
                    <a:pt x="610" y="479"/>
                    <a:pt x="612" y="473"/>
                    <a:pt x="618" y="467"/>
                  </a:cubicBezTo>
                  <a:cubicBezTo>
                    <a:pt x="608" y="466"/>
                    <a:pt x="596" y="467"/>
                    <a:pt x="590" y="474"/>
                  </a:cubicBezTo>
                  <a:cubicBezTo>
                    <a:pt x="586" y="479"/>
                    <a:pt x="579" y="467"/>
                    <a:pt x="579" y="466"/>
                  </a:cubicBezTo>
                  <a:cubicBezTo>
                    <a:pt x="576" y="460"/>
                    <a:pt x="576" y="452"/>
                    <a:pt x="586" y="443"/>
                  </a:cubicBezTo>
                  <a:cubicBezTo>
                    <a:pt x="588" y="440"/>
                    <a:pt x="592" y="445"/>
                    <a:pt x="590" y="447"/>
                  </a:cubicBezTo>
                  <a:cubicBezTo>
                    <a:pt x="582" y="454"/>
                    <a:pt x="580" y="461"/>
                    <a:pt x="587" y="468"/>
                  </a:cubicBezTo>
                  <a:lnTo>
                    <a:pt x="588" y="469"/>
                  </a:lnTo>
                  <a:cubicBezTo>
                    <a:pt x="598" y="461"/>
                    <a:pt x="612" y="460"/>
                    <a:pt x="624" y="463"/>
                  </a:cubicBezTo>
                  <a:lnTo>
                    <a:pt x="624" y="463"/>
                  </a:lnTo>
                  <a:lnTo>
                    <a:pt x="624" y="463"/>
                  </a:lnTo>
                  <a:cubicBezTo>
                    <a:pt x="645" y="461"/>
                    <a:pt x="644" y="453"/>
                    <a:pt x="638" y="437"/>
                  </a:cubicBezTo>
                  <a:cubicBezTo>
                    <a:pt x="636" y="431"/>
                    <a:pt x="633" y="424"/>
                    <a:pt x="630" y="415"/>
                  </a:cubicBezTo>
                  <a:cubicBezTo>
                    <a:pt x="625" y="404"/>
                    <a:pt x="617" y="379"/>
                    <a:pt x="608" y="353"/>
                  </a:cubicBezTo>
                  <a:cubicBezTo>
                    <a:pt x="584" y="343"/>
                    <a:pt x="549" y="349"/>
                    <a:pt x="523" y="361"/>
                  </a:cubicBezTo>
                  <a:cubicBezTo>
                    <a:pt x="516" y="371"/>
                    <a:pt x="507" y="380"/>
                    <a:pt x="493" y="389"/>
                  </a:cubicBezTo>
                  <a:cubicBezTo>
                    <a:pt x="487" y="426"/>
                    <a:pt x="457" y="453"/>
                    <a:pt x="423" y="457"/>
                  </a:cubicBezTo>
                  <a:lnTo>
                    <a:pt x="422" y="464"/>
                  </a:lnTo>
                  <a:lnTo>
                    <a:pt x="422" y="464"/>
                  </a:lnTo>
                  <a:close/>
                  <a:moveTo>
                    <a:pt x="416" y="463"/>
                  </a:moveTo>
                  <a:lnTo>
                    <a:pt x="416" y="463"/>
                  </a:lnTo>
                  <a:lnTo>
                    <a:pt x="417" y="458"/>
                  </a:lnTo>
                  <a:cubicBezTo>
                    <a:pt x="415" y="458"/>
                    <a:pt x="413" y="458"/>
                    <a:pt x="411" y="458"/>
                  </a:cubicBezTo>
                  <a:cubicBezTo>
                    <a:pt x="407" y="463"/>
                    <a:pt x="403" y="468"/>
                    <a:pt x="399" y="473"/>
                  </a:cubicBezTo>
                  <a:cubicBezTo>
                    <a:pt x="399" y="477"/>
                    <a:pt x="399" y="482"/>
                    <a:pt x="400" y="485"/>
                  </a:cubicBezTo>
                  <a:cubicBezTo>
                    <a:pt x="412" y="476"/>
                    <a:pt x="435" y="482"/>
                    <a:pt x="428" y="506"/>
                  </a:cubicBezTo>
                  <a:cubicBezTo>
                    <a:pt x="431" y="508"/>
                    <a:pt x="434" y="511"/>
                    <a:pt x="437" y="515"/>
                  </a:cubicBezTo>
                  <a:cubicBezTo>
                    <a:pt x="449" y="498"/>
                    <a:pt x="439" y="469"/>
                    <a:pt x="414" y="469"/>
                  </a:cubicBezTo>
                  <a:cubicBezTo>
                    <a:pt x="411" y="468"/>
                    <a:pt x="411" y="463"/>
                    <a:pt x="415" y="463"/>
                  </a:cubicBezTo>
                  <a:cubicBezTo>
                    <a:pt x="415" y="463"/>
                    <a:pt x="416" y="463"/>
                    <a:pt x="416" y="463"/>
                  </a:cubicBezTo>
                  <a:lnTo>
                    <a:pt x="416" y="463"/>
                  </a:lnTo>
                  <a:close/>
                  <a:moveTo>
                    <a:pt x="514" y="262"/>
                  </a:moveTo>
                  <a:lnTo>
                    <a:pt x="514" y="262"/>
                  </a:lnTo>
                  <a:cubicBezTo>
                    <a:pt x="514" y="265"/>
                    <a:pt x="511" y="267"/>
                    <a:pt x="509" y="267"/>
                  </a:cubicBezTo>
                  <a:cubicBezTo>
                    <a:pt x="506" y="267"/>
                    <a:pt x="503" y="265"/>
                    <a:pt x="503" y="262"/>
                  </a:cubicBezTo>
                  <a:cubicBezTo>
                    <a:pt x="503" y="259"/>
                    <a:pt x="506" y="257"/>
                    <a:pt x="509" y="257"/>
                  </a:cubicBezTo>
                  <a:cubicBezTo>
                    <a:pt x="511" y="257"/>
                    <a:pt x="514" y="259"/>
                    <a:pt x="514" y="262"/>
                  </a:cubicBezTo>
                  <a:lnTo>
                    <a:pt x="514" y="262"/>
                  </a:lnTo>
                  <a:close/>
                  <a:moveTo>
                    <a:pt x="529" y="244"/>
                  </a:moveTo>
                  <a:lnTo>
                    <a:pt x="529" y="244"/>
                  </a:lnTo>
                  <a:cubicBezTo>
                    <a:pt x="529" y="248"/>
                    <a:pt x="526" y="250"/>
                    <a:pt x="523" y="250"/>
                  </a:cubicBezTo>
                  <a:cubicBezTo>
                    <a:pt x="520" y="250"/>
                    <a:pt x="517" y="248"/>
                    <a:pt x="517" y="244"/>
                  </a:cubicBezTo>
                  <a:cubicBezTo>
                    <a:pt x="517" y="241"/>
                    <a:pt x="520" y="239"/>
                    <a:pt x="523" y="239"/>
                  </a:cubicBezTo>
                  <a:cubicBezTo>
                    <a:pt x="526" y="239"/>
                    <a:pt x="529" y="241"/>
                    <a:pt x="529" y="244"/>
                  </a:cubicBezTo>
                  <a:lnTo>
                    <a:pt x="529" y="244"/>
                  </a:lnTo>
                  <a:close/>
                  <a:moveTo>
                    <a:pt x="499" y="280"/>
                  </a:moveTo>
                  <a:lnTo>
                    <a:pt x="499" y="280"/>
                  </a:lnTo>
                  <a:cubicBezTo>
                    <a:pt x="499" y="283"/>
                    <a:pt x="497" y="285"/>
                    <a:pt x="495" y="285"/>
                  </a:cubicBezTo>
                  <a:cubicBezTo>
                    <a:pt x="492" y="285"/>
                    <a:pt x="490" y="283"/>
                    <a:pt x="490" y="280"/>
                  </a:cubicBezTo>
                  <a:cubicBezTo>
                    <a:pt x="490" y="278"/>
                    <a:pt x="492" y="276"/>
                    <a:pt x="495" y="276"/>
                  </a:cubicBezTo>
                  <a:cubicBezTo>
                    <a:pt x="497" y="276"/>
                    <a:pt x="499" y="278"/>
                    <a:pt x="499" y="280"/>
                  </a:cubicBezTo>
                  <a:lnTo>
                    <a:pt x="499" y="280"/>
                  </a:lnTo>
                  <a:close/>
                  <a:moveTo>
                    <a:pt x="339" y="230"/>
                  </a:moveTo>
                  <a:lnTo>
                    <a:pt x="339" y="230"/>
                  </a:lnTo>
                  <a:cubicBezTo>
                    <a:pt x="339" y="233"/>
                    <a:pt x="336" y="236"/>
                    <a:pt x="333" y="236"/>
                  </a:cubicBezTo>
                  <a:cubicBezTo>
                    <a:pt x="330" y="236"/>
                    <a:pt x="328" y="233"/>
                    <a:pt x="328" y="230"/>
                  </a:cubicBezTo>
                  <a:cubicBezTo>
                    <a:pt x="328" y="227"/>
                    <a:pt x="330" y="224"/>
                    <a:pt x="333" y="224"/>
                  </a:cubicBezTo>
                  <a:cubicBezTo>
                    <a:pt x="336" y="224"/>
                    <a:pt x="339" y="227"/>
                    <a:pt x="339" y="230"/>
                  </a:cubicBezTo>
                  <a:lnTo>
                    <a:pt x="339" y="230"/>
                  </a:lnTo>
                  <a:close/>
                  <a:moveTo>
                    <a:pt x="407" y="544"/>
                  </a:moveTo>
                  <a:lnTo>
                    <a:pt x="407" y="544"/>
                  </a:lnTo>
                  <a:cubicBezTo>
                    <a:pt x="413" y="544"/>
                    <a:pt x="417" y="539"/>
                    <a:pt x="417" y="534"/>
                  </a:cubicBezTo>
                  <a:cubicBezTo>
                    <a:pt x="417" y="528"/>
                    <a:pt x="413" y="524"/>
                    <a:pt x="407" y="524"/>
                  </a:cubicBezTo>
                  <a:cubicBezTo>
                    <a:pt x="402" y="524"/>
                    <a:pt x="397" y="528"/>
                    <a:pt x="397" y="534"/>
                  </a:cubicBezTo>
                  <a:cubicBezTo>
                    <a:pt x="397" y="539"/>
                    <a:pt x="402" y="544"/>
                    <a:pt x="407" y="544"/>
                  </a:cubicBezTo>
                  <a:lnTo>
                    <a:pt x="407" y="544"/>
                  </a:lnTo>
                  <a:close/>
                  <a:moveTo>
                    <a:pt x="407" y="550"/>
                  </a:moveTo>
                  <a:lnTo>
                    <a:pt x="407" y="550"/>
                  </a:lnTo>
                  <a:cubicBezTo>
                    <a:pt x="399" y="550"/>
                    <a:pt x="392" y="542"/>
                    <a:pt x="392" y="534"/>
                  </a:cubicBezTo>
                  <a:cubicBezTo>
                    <a:pt x="392" y="525"/>
                    <a:pt x="399" y="518"/>
                    <a:pt x="407" y="518"/>
                  </a:cubicBezTo>
                  <a:cubicBezTo>
                    <a:pt x="416" y="518"/>
                    <a:pt x="423" y="525"/>
                    <a:pt x="423" y="534"/>
                  </a:cubicBezTo>
                  <a:cubicBezTo>
                    <a:pt x="423" y="542"/>
                    <a:pt x="416" y="550"/>
                    <a:pt x="407" y="550"/>
                  </a:cubicBezTo>
                  <a:lnTo>
                    <a:pt x="407" y="550"/>
                  </a:lnTo>
                  <a:close/>
                  <a:moveTo>
                    <a:pt x="624" y="463"/>
                  </a:moveTo>
                  <a:lnTo>
                    <a:pt x="624" y="463"/>
                  </a:lnTo>
                  <a:cubicBezTo>
                    <a:pt x="624" y="463"/>
                    <a:pt x="624" y="463"/>
                    <a:pt x="624" y="463"/>
                  </a:cubicBezTo>
                  <a:lnTo>
                    <a:pt x="624" y="463"/>
                  </a:lnTo>
                  <a:lnTo>
                    <a:pt x="624" y="463"/>
                  </a:lnTo>
                  <a:lnTo>
                    <a:pt x="624" y="463"/>
                  </a:lnTo>
                  <a:close/>
                  <a:moveTo>
                    <a:pt x="541" y="399"/>
                  </a:moveTo>
                  <a:lnTo>
                    <a:pt x="541" y="399"/>
                  </a:lnTo>
                  <a:cubicBezTo>
                    <a:pt x="539" y="395"/>
                    <a:pt x="539" y="389"/>
                    <a:pt x="539" y="383"/>
                  </a:cubicBezTo>
                  <a:cubicBezTo>
                    <a:pt x="531" y="385"/>
                    <a:pt x="523" y="389"/>
                    <a:pt x="516" y="395"/>
                  </a:cubicBezTo>
                  <a:cubicBezTo>
                    <a:pt x="518" y="395"/>
                    <a:pt x="522" y="397"/>
                    <a:pt x="527" y="398"/>
                  </a:cubicBezTo>
                  <a:cubicBezTo>
                    <a:pt x="531" y="398"/>
                    <a:pt x="536" y="399"/>
                    <a:pt x="541" y="399"/>
                  </a:cubicBezTo>
                  <a:lnTo>
                    <a:pt x="541" y="399"/>
                  </a:lnTo>
                  <a:close/>
                  <a:moveTo>
                    <a:pt x="545" y="381"/>
                  </a:moveTo>
                  <a:lnTo>
                    <a:pt x="545" y="381"/>
                  </a:lnTo>
                  <a:cubicBezTo>
                    <a:pt x="544" y="389"/>
                    <a:pt x="545" y="395"/>
                    <a:pt x="547" y="400"/>
                  </a:cubicBezTo>
                  <a:cubicBezTo>
                    <a:pt x="551" y="400"/>
                    <a:pt x="554" y="399"/>
                    <a:pt x="558" y="399"/>
                  </a:cubicBezTo>
                  <a:cubicBezTo>
                    <a:pt x="556" y="397"/>
                    <a:pt x="555" y="393"/>
                    <a:pt x="555" y="389"/>
                  </a:cubicBezTo>
                  <a:cubicBezTo>
                    <a:pt x="555" y="386"/>
                    <a:pt x="555" y="382"/>
                    <a:pt x="556" y="379"/>
                  </a:cubicBezTo>
                  <a:cubicBezTo>
                    <a:pt x="553" y="380"/>
                    <a:pt x="549" y="380"/>
                    <a:pt x="545" y="381"/>
                  </a:cubicBezTo>
                  <a:lnTo>
                    <a:pt x="545" y="381"/>
                  </a:lnTo>
                  <a:close/>
                  <a:moveTo>
                    <a:pt x="569" y="373"/>
                  </a:moveTo>
                  <a:lnTo>
                    <a:pt x="569" y="373"/>
                  </a:lnTo>
                  <a:cubicBezTo>
                    <a:pt x="572" y="373"/>
                    <a:pt x="576" y="372"/>
                    <a:pt x="579" y="373"/>
                  </a:cubicBezTo>
                  <a:cubicBezTo>
                    <a:pt x="581" y="373"/>
                    <a:pt x="582" y="375"/>
                    <a:pt x="582" y="376"/>
                  </a:cubicBezTo>
                  <a:cubicBezTo>
                    <a:pt x="582" y="379"/>
                    <a:pt x="577" y="381"/>
                    <a:pt x="574" y="382"/>
                  </a:cubicBezTo>
                  <a:cubicBezTo>
                    <a:pt x="574" y="384"/>
                    <a:pt x="575" y="386"/>
                    <a:pt x="575" y="387"/>
                  </a:cubicBezTo>
                  <a:cubicBezTo>
                    <a:pt x="576" y="395"/>
                    <a:pt x="572" y="402"/>
                    <a:pt x="567" y="404"/>
                  </a:cubicBezTo>
                  <a:cubicBezTo>
                    <a:pt x="567" y="404"/>
                    <a:pt x="567" y="404"/>
                    <a:pt x="567" y="404"/>
                  </a:cubicBezTo>
                  <a:cubicBezTo>
                    <a:pt x="560" y="405"/>
                    <a:pt x="553" y="405"/>
                    <a:pt x="546" y="405"/>
                  </a:cubicBezTo>
                  <a:cubicBezTo>
                    <a:pt x="545" y="405"/>
                    <a:pt x="545" y="405"/>
                    <a:pt x="544" y="405"/>
                  </a:cubicBezTo>
                  <a:cubicBezTo>
                    <a:pt x="533" y="405"/>
                    <a:pt x="521" y="403"/>
                    <a:pt x="511" y="399"/>
                  </a:cubicBezTo>
                  <a:cubicBezTo>
                    <a:pt x="511" y="399"/>
                    <a:pt x="511" y="399"/>
                    <a:pt x="511" y="399"/>
                  </a:cubicBezTo>
                  <a:cubicBezTo>
                    <a:pt x="508" y="402"/>
                    <a:pt x="504" y="399"/>
                    <a:pt x="506" y="396"/>
                  </a:cubicBezTo>
                  <a:cubicBezTo>
                    <a:pt x="506" y="396"/>
                    <a:pt x="507" y="395"/>
                    <a:pt x="508" y="394"/>
                  </a:cubicBezTo>
                  <a:cubicBezTo>
                    <a:pt x="508" y="394"/>
                    <a:pt x="509" y="393"/>
                    <a:pt x="509" y="393"/>
                  </a:cubicBezTo>
                  <a:cubicBezTo>
                    <a:pt x="515" y="387"/>
                    <a:pt x="534" y="373"/>
                    <a:pt x="569" y="373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AD4C2154-1036-25AE-9332-6CD29C8A49F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499350" y="325438"/>
              <a:ext cx="525463" cy="576262"/>
            </a:xfrm>
            <a:custGeom>
              <a:avLst/>
              <a:gdLst>
                <a:gd name="T0" fmla="*/ 524 w 647"/>
                <a:gd name="T1" fmla="*/ 663 h 701"/>
                <a:gd name="T2" fmla="*/ 555 w 647"/>
                <a:gd name="T3" fmla="*/ 673 h 701"/>
                <a:gd name="T4" fmla="*/ 563 w 647"/>
                <a:gd name="T5" fmla="*/ 670 h 701"/>
                <a:gd name="T6" fmla="*/ 524 w 647"/>
                <a:gd name="T7" fmla="*/ 657 h 701"/>
                <a:gd name="T8" fmla="*/ 564 w 647"/>
                <a:gd name="T9" fmla="*/ 676 h 701"/>
                <a:gd name="T10" fmla="*/ 510 w 647"/>
                <a:gd name="T11" fmla="*/ 692 h 701"/>
                <a:gd name="T12" fmla="*/ 324 w 647"/>
                <a:gd name="T13" fmla="*/ 675 h 701"/>
                <a:gd name="T14" fmla="*/ 293 w 647"/>
                <a:gd name="T15" fmla="*/ 552 h 701"/>
                <a:gd name="T16" fmla="*/ 265 w 647"/>
                <a:gd name="T17" fmla="*/ 544 h 701"/>
                <a:gd name="T18" fmla="*/ 217 w 647"/>
                <a:gd name="T19" fmla="*/ 599 h 701"/>
                <a:gd name="T20" fmla="*/ 501 w 647"/>
                <a:gd name="T21" fmla="*/ 186 h 701"/>
                <a:gd name="T22" fmla="*/ 510 w 647"/>
                <a:gd name="T23" fmla="*/ 202 h 701"/>
                <a:gd name="T24" fmla="*/ 554 w 647"/>
                <a:gd name="T25" fmla="*/ 163 h 701"/>
                <a:gd name="T26" fmla="*/ 583 w 647"/>
                <a:gd name="T27" fmla="*/ 244 h 701"/>
                <a:gd name="T28" fmla="*/ 579 w 647"/>
                <a:gd name="T29" fmla="*/ 249 h 701"/>
                <a:gd name="T30" fmla="*/ 625 w 647"/>
                <a:gd name="T31" fmla="*/ 468 h 701"/>
                <a:gd name="T32" fmla="*/ 617 w 647"/>
                <a:gd name="T33" fmla="*/ 526 h 701"/>
                <a:gd name="T34" fmla="*/ 534 w 647"/>
                <a:gd name="T35" fmla="*/ 594 h 701"/>
                <a:gd name="T36" fmla="*/ 586 w 647"/>
                <a:gd name="T37" fmla="*/ 661 h 701"/>
                <a:gd name="T38" fmla="*/ 586 w 647"/>
                <a:gd name="T39" fmla="*/ 666 h 701"/>
                <a:gd name="T40" fmla="*/ 564 w 647"/>
                <a:gd name="T41" fmla="*/ 676 h 701"/>
                <a:gd name="T42" fmla="*/ 306 w 647"/>
                <a:gd name="T43" fmla="*/ 571 h 701"/>
                <a:gd name="T44" fmla="*/ 303 w 647"/>
                <a:gd name="T45" fmla="*/ 560 h 701"/>
                <a:gd name="T46" fmla="*/ 302 w 647"/>
                <a:gd name="T47" fmla="*/ 575 h 701"/>
                <a:gd name="T48" fmla="*/ 303 w 647"/>
                <a:gd name="T49" fmla="*/ 596 h 701"/>
                <a:gd name="T50" fmla="*/ 283 w 647"/>
                <a:gd name="T51" fmla="*/ 607 h 701"/>
                <a:gd name="T52" fmla="*/ 333 w 647"/>
                <a:gd name="T53" fmla="*/ 540 h 701"/>
                <a:gd name="T54" fmla="*/ 283 w 647"/>
                <a:gd name="T55" fmla="*/ 607 h 701"/>
                <a:gd name="T56" fmla="*/ 301 w 647"/>
                <a:gd name="T57" fmla="*/ 635 h 701"/>
                <a:gd name="T58" fmla="*/ 289 w 647"/>
                <a:gd name="T59" fmla="*/ 623 h 701"/>
                <a:gd name="T60" fmla="*/ 307 w 647"/>
                <a:gd name="T61" fmla="*/ 639 h 701"/>
                <a:gd name="T62" fmla="*/ 352 w 647"/>
                <a:gd name="T63" fmla="*/ 524 h 701"/>
                <a:gd name="T64" fmla="*/ 527 w 647"/>
                <a:gd name="T65" fmla="*/ 353 h 701"/>
                <a:gd name="T66" fmla="*/ 578 w 647"/>
                <a:gd name="T67" fmla="*/ 264 h 701"/>
                <a:gd name="T68" fmla="*/ 527 w 647"/>
                <a:gd name="T69" fmla="*/ 353 h 701"/>
                <a:gd name="T70" fmla="*/ 519 w 647"/>
                <a:gd name="T71" fmla="*/ 356 h 701"/>
                <a:gd name="T72" fmla="*/ 528 w 647"/>
                <a:gd name="T73" fmla="*/ 314 h 701"/>
                <a:gd name="T74" fmla="*/ 516 w 647"/>
                <a:gd name="T75" fmla="*/ 310 h 701"/>
                <a:gd name="T76" fmla="*/ 518 w 647"/>
                <a:gd name="T77" fmla="*/ 357 h 701"/>
                <a:gd name="T78" fmla="*/ 374 w 647"/>
                <a:gd name="T79" fmla="*/ 525 h 701"/>
                <a:gd name="T80" fmla="*/ 366 w 647"/>
                <a:gd name="T81" fmla="*/ 510 h 701"/>
                <a:gd name="T82" fmla="*/ 387 w 647"/>
                <a:gd name="T83" fmla="*/ 505 h 701"/>
                <a:gd name="T84" fmla="*/ 394 w 647"/>
                <a:gd name="T85" fmla="*/ 479 h 701"/>
                <a:gd name="T86" fmla="*/ 387 w 647"/>
                <a:gd name="T87" fmla="*/ 505 h 701"/>
                <a:gd name="T88" fmla="*/ 258 w 647"/>
                <a:gd name="T89" fmla="*/ 506 h 701"/>
                <a:gd name="T90" fmla="*/ 226 w 647"/>
                <a:gd name="T91" fmla="*/ 406 h 701"/>
                <a:gd name="T92" fmla="*/ 228 w 647"/>
                <a:gd name="T93" fmla="*/ 363 h 701"/>
                <a:gd name="T94" fmla="*/ 231 w 647"/>
                <a:gd name="T95" fmla="*/ 349 h 701"/>
                <a:gd name="T96" fmla="*/ 310 w 647"/>
                <a:gd name="T97" fmla="*/ 227 h 701"/>
                <a:gd name="T98" fmla="*/ 358 w 647"/>
                <a:gd name="T99" fmla="*/ 200 h 701"/>
                <a:gd name="T100" fmla="*/ 462 w 647"/>
                <a:gd name="T101" fmla="*/ 190 h 701"/>
                <a:gd name="T102" fmla="*/ 476 w 647"/>
                <a:gd name="T103" fmla="*/ 180 h 701"/>
                <a:gd name="T104" fmla="*/ 269 w 647"/>
                <a:gd name="T105" fmla="*/ 246 h 701"/>
                <a:gd name="T106" fmla="*/ 245 w 647"/>
                <a:gd name="T107" fmla="*/ 277 h 701"/>
                <a:gd name="T108" fmla="*/ 217 w 647"/>
                <a:gd name="T109" fmla="*/ 345 h 701"/>
                <a:gd name="T110" fmla="*/ 253 w 647"/>
                <a:gd name="T111" fmla="*/ 527 h 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647" h="701">
                  <a:moveTo>
                    <a:pt x="555" y="673"/>
                  </a:moveTo>
                  <a:lnTo>
                    <a:pt x="555" y="673"/>
                  </a:lnTo>
                  <a:cubicBezTo>
                    <a:pt x="549" y="670"/>
                    <a:pt x="537" y="667"/>
                    <a:pt x="524" y="663"/>
                  </a:cubicBezTo>
                  <a:cubicBezTo>
                    <a:pt x="525" y="670"/>
                    <a:pt x="526" y="677"/>
                    <a:pt x="527" y="682"/>
                  </a:cubicBezTo>
                  <a:cubicBezTo>
                    <a:pt x="536" y="680"/>
                    <a:pt x="546" y="677"/>
                    <a:pt x="555" y="673"/>
                  </a:cubicBezTo>
                  <a:lnTo>
                    <a:pt x="555" y="673"/>
                  </a:lnTo>
                  <a:close/>
                  <a:moveTo>
                    <a:pt x="524" y="657"/>
                  </a:moveTo>
                  <a:lnTo>
                    <a:pt x="524" y="657"/>
                  </a:lnTo>
                  <a:cubicBezTo>
                    <a:pt x="539" y="662"/>
                    <a:pt x="556" y="666"/>
                    <a:pt x="563" y="670"/>
                  </a:cubicBezTo>
                  <a:cubicBezTo>
                    <a:pt x="568" y="668"/>
                    <a:pt x="574" y="666"/>
                    <a:pt x="579" y="663"/>
                  </a:cubicBezTo>
                  <a:cubicBezTo>
                    <a:pt x="569" y="658"/>
                    <a:pt x="546" y="651"/>
                    <a:pt x="524" y="645"/>
                  </a:cubicBezTo>
                  <a:cubicBezTo>
                    <a:pt x="524" y="649"/>
                    <a:pt x="524" y="653"/>
                    <a:pt x="524" y="657"/>
                  </a:cubicBezTo>
                  <a:lnTo>
                    <a:pt x="524" y="657"/>
                  </a:lnTo>
                  <a:close/>
                  <a:moveTo>
                    <a:pt x="564" y="676"/>
                  </a:moveTo>
                  <a:lnTo>
                    <a:pt x="564" y="676"/>
                  </a:lnTo>
                  <a:cubicBezTo>
                    <a:pt x="563" y="676"/>
                    <a:pt x="563" y="676"/>
                    <a:pt x="563" y="676"/>
                  </a:cubicBezTo>
                  <a:cubicBezTo>
                    <a:pt x="546" y="683"/>
                    <a:pt x="528" y="688"/>
                    <a:pt x="511" y="692"/>
                  </a:cubicBezTo>
                  <a:cubicBezTo>
                    <a:pt x="511" y="692"/>
                    <a:pt x="510" y="692"/>
                    <a:pt x="510" y="692"/>
                  </a:cubicBezTo>
                  <a:cubicBezTo>
                    <a:pt x="494" y="695"/>
                    <a:pt x="478" y="697"/>
                    <a:pt x="463" y="698"/>
                  </a:cubicBezTo>
                  <a:cubicBezTo>
                    <a:pt x="462" y="698"/>
                    <a:pt x="462" y="698"/>
                    <a:pt x="462" y="698"/>
                  </a:cubicBezTo>
                  <a:cubicBezTo>
                    <a:pt x="410" y="701"/>
                    <a:pt x="361" y="691"/>
                    <a:pt x="324" y="675"/>
                  </a:cubicBezTo>
                  <a:lnTo>
                    <a:pt x="323" y="674"/>
                  </a:lnTo>
                  <a:cubicBezTo>
                    <a:pt x="323" y="674"/>
                    <a:pt x="322" y="674"/>
                    <a:pt x="322" y="674"/>
                  </a:cubicBezTo>
                  <a:cubicBezTo>
                    <a:pt x="260" y="645"/>
                    <a:pt x="232" y="594"/>
                    <a:pt x="293" y="552"/>
                  </a:cubicBezTo>
                  <a:cubicBezTo>
                    <a:pt x="286" y="542"/>
                    <a:pt x="278" y="532"/>
                    <a:pt x="270" y="522"/>
                  </a:cubicBezTo>
                  <a:cubicBezTo>
                    <a:pt x="267" y="518"/>
                    <a:pt x="265" y="515"/>
                    <a:pt x="262" y="511"/>
                  </a:cubicBezTo>
                  <a:cubicBezTo>
                    <a:pt x="257" y="524"/>
                    <a:pt x="257" y="532"/>
                    <a:pt x="265" y="544"/>
                  </a:cubicBezTo>
                  <a:cubicBezTo>
                    <a:pt x="266" y="545"/>
                    <a:pt x="265" y="546"/>
                    <a:pt x="265" y="547"/>
                  </a:cubicBezTo>
                  <a:lnTo>
                    <a:pt x="221" y="599"/>
                  </a:lnTo>
                  <a:cubicBezTo>
                    <a:pt x="220" y="601"/>
                    <a:pt x="218" y="601"/>
                    <a:pt x="217" y="599"/>
                  </a:cubicBezTo>
                  <a:cubicBezTo>
                    <a:pt x="0" y="361"/>
                    <a:pt x="247" y="0"/>
                    <a:pt x="546" y="104"/>
                  </a:cubicBezTo>
                  <a:cubicBezTo>
                    <a:pt x="548" y="105"/>
                    <a:pt x="549" y="106"/>
                    <a:pt x="548" y="108"/>
                  </a:cubicBezTo>
                  <a:lnTo>
                    <a:pt x="501" y="186"/>
                  </a:lnTo>
                  <a:cubicBezTo>
                    <a:pt x="500" y="187"/>
                    <a:pt x="499" y="188"/>
                    <a:pt x="498" y="187"/>
                  </a:cubicBezTo>
                  <a:cubicBezTo>
                    <a:pt x="483" y="185"/>
                    <a:pt x="474" y="186"/>
                    <a:pt x="468" y="192"/>
                  </a:cubicBezTo>
                  <a:cubicBezTo>
                    <a:pt x="482" y="194"/>
                    <a:pt x="496" y="197"/>
                    <a:pt x="510" y="202"/>
                  </a:cubicBezTo>
                  <a:cubicBezTo>
                    <a:pt x="523" y="188"/>
                    <a:pt x="536" y="175"/>
                    <a:pt x="551" y="163"/>
                  </a:cubicBezTo>
                  <a:cubicBezTo>
                    <a:pt x="551" y="163"/>
                    <a:pt x="551" y="163"/>
                    <a:pt x="552" y="163"/>
                  </a:cubicBezTo>
                  <a:cubicBezTo>
                    <a:pt x="552" y="162"/>
                    <a:pt x="553" y="162"/>
                    <a:pt x="554" y="163"/>
                  </a:cubicBezTo>
                  <a:cubicBezTo>
                    <a:pt x="555" y="163"/>
                    <a:pt x="555" y="163"/>
                    <a:pt x="556" y="164"/>
                  </a:cubicBezTo>
                  <a:cubicBezTo>
                    <a:pt x="556" y="164"/>
                    <a:pt x="556" y="165"/>
                    <a:pt x="556" y="165"/>
                  </a:cubicBezTo>
                  <a:lnTo>
                    <a:pt x="583" y="244"/>
                  </a:lnTo>
                  <a:cubicBezTo>
                    <a:pt x="583" y="245"/>
                    <a:pt x="583" y="245"/>
                    <a:pt x="583" y="246"/>
                  </a:cubicBezTo>
                  <a:cubicBezTo>
                    <a:pt x="583" y="247"/>
                    <a:pt x="582" y="247"/>
                    <a:pt x="582" y="247"/>
                  </a:cubicBezTo>
                  <a:cubicBezTo>
                    <a:pt x="581" y="248"/>
                    <a:pt x="580" y="249"/>
                    <a:pt x="579" y="249"/>
                  </a:cubicBezTo>
                  <a:cubicBezTo>
                    <a:pt x="585" y="266"/>
                    <a:pt x="623" y="382"/>
                    <a:pt x="635" y="413"/>
                  </a:cubicBezTo>
                  <a:cubicBezTo>
                    <a:pt x="639" y="423"/>
                    <a:pt x="647" y="441"/>
                    <a:pt x="647" y="452"/>
                  </a:cubicBezTo>
                  <a:cubicBezTo>
                    <a:pt x="647" y="462"/>
                    <a:pt x="640" y="467"/>
                    <a:pt x="625" y="468"/>
                  </a:cubicBezTo>
                  <a:cubicBezTo>
                    <a:pt x="617" y="475"/>
                    <a:pt x="616" y="478"/>
                    <a:pt x="620" y="483"/>
                  </a:cubicBezTo>
                  <a:cubicBezTo>
                    <a:pt x="628" y="494"/>
                    <a:pt x="624" y="499"/>
                    <a:pt x="615" y="506"/>
                  </a:cubicBezTo>
                  <a:cubicBezTo>
                    <a:pt x="624" y="513"/>
                    <a:pt x="622" y="526"/>
                    <a:pt x="617" y="526"/>
                  </a:cubicBezTo>
                  <a:cubicBezTo>
                    <a:pt x="611" y="526"/>
                    <a:pt x="609" y="528"/>
                    <a:pt x="605" y="533"/>
                  </a:cubicBezTo>
                  <a:cubicBezTo>
                    <a:pt x="633" y="560"/>
                    <a:pt x="610" y="583"/>
                    <a:pt x="573" y="591"/>
                  </a:cubicBezTo>
                  <a:cubicBezTo>
                    <a:pt x="562" y="594"/>
                    <a:pt x="548" y="595"/>
                    <a:pt x="534" y="594"/>
                  </a:cubicBezTo>
                  <a:cubicBezTo>
                    <a:pt x="534" y="594"/>
                    <a:pt x="534" y="594"/>
                    <a:pt x="534" y="595"/>
                  </a:cubicBezTo>
                  <a:cubicBezTo>
                    <a:pt x="529" y="610"/>
                    <a:pt x="526" y="625"/>
                    <a:pt x="525" y="639"/>
                  </a:cubicBezTo>
                  <a:cubicBezTo>
                    <a:pt x="549" y="646"/>
                    <a:pt x="578" y="655"/>
                    <a:pt x="586" y="661"/>
                  </a:cubicBezTo>
                  <a:cubicBezTo>
                    <a:pt x="586" y="661"/>
                    <a:pt x="587" y="662"/>
                    <a:pt x="587" y="662"/>
                  </a:cubicBezTo>
                  <a:cubicBezTo>
                    <a:pt x="587" y="663"/>
                    <a:pt x="588" y="663"/>
                    <a:pt x="587" y="664"/>
                  </a:cubicBezTo>
                  <a:cubicBezTo>
                    <a:pt x="587" y="665"/>
                    <a:pt x="587" y="665"/>
                    <a:pt x="586" y="666"/>
                  </a:cubicBezTo>
                  <a:cubicBezTo>
                    <a:pt x="586" y="666"/>
                    <a:pt x="586" y="666"/>
                    <a:pt x="585" y="666"/>
                  </a:cubicBezTo>
                  <a:cubicBezTo>
                    <a:pt x="578" y="670"/>
                    <a:pt x="571" y="673"/>
                    <a:pt x="564" y="676"/>
                  </a:cubicBezTo>
                  <a:lnTo>
                    <a:pt x="564" y="676"/>
                  </a:lnTo>
                  <a:close/>
                  <a:moveTo>
                    <a:pt x="306" y="570"/>
                  </a:moveTo>
                  <a:lnTo>
                    <a:pt x="306" y="570"/>
                  </a:lnTo>
                  <a:cubicBezTo>
                    <a:pt x="306" y="570"/>
                    <a:pt x="306" y="570"/>
                    <a:pt x="306" y="571"/>
                  </a:cubicBezTo>
                  <a:cubicBezTo>
                    <a:pt x="308" y="577"/>
                    <a:pt x="309" y="584"/>
                    <a:pt x="309" y="592"/>
                  </a:cubicBezTo>
                  <a:cubicBezTo>
                    <a:pt x="326" y="581"/>
                    <a:pt x="321" y="561"/>
                    <a:pt x="316" y="552"/>
                  </a:cubicBezTo>
                  <a:cubicBezTo>
                    <a:pt x="312" y="555"/>
                    <a:pt x="307" y="558"/>
                    <a:pt x="303" y="560"/>
                  </a:cubicBezTo>
                  <a:cubicBezTo>
                    <a:pt x="304" y="563"/>
                    <a:pt x="305" y="566"/>
                    <a:pt x="306" y="570"/>
                  </a:cubicBezTo>
                  <a:lnTo>
                    <a:pt x="306" y="570"/>
                  </a:lnTo>
                  <a:close/>
                  <a:moveTo>
                    <a:pt x="302" y="575"/>
                  </a:moveTo>
                  <a:lnTo>
                    <a:pt x="302" y="575"/>
                  </a:lnTo>
                  <a:cubicBezTo>
                    <a:pt x="289" y="583"/>
                    <a:pt x="284" y="592"/>
                    <a:pt x="283" y="601"/>
                  </a:cubicBezTo>
                  <a:cubicBezTo>
                    <a:pt x="291" y="600"/>
                    <a:pt x="297" y="598"/>
                    <a:pt x="303" y="596"/>
                  </a:cubicBezTo>
                  <a:cubicBezTo>
                    <a:pt x="303" y="588"/>
                    <a:pt x="303" y="581"/>
                    <a:pt x="302" y="575"/>
                  </a:cubicBezTo>
                  <a:lnTo>
                    <a:pt x="302" y="575"/>
                  </a:lnTo>
                  <a:close/>
                  <a:moveTo>
                    <a:pt x="283" y="607"/>
                  </a:moveTo>
                  <a:lnTo>
                    <a:pt x="283" y="607"/>
                  </a:lnTo>
                  <a:cubicBezTo>
                    <a:pt x="283" y="610"/>
                    <a:pt x="284" y="614"/>
                    <a:pt x="286" y="617"/>
                  </a:cubicBezTo>
                  <a:cubicBezTo>
                    <a:pt x="325" y="617"/>
                    <a:pt x="354" y="578"/>
                    <a:pt x="333" y="540"/>
                  </a:cubicBezTo>
                  <a:cubicBezTo>
                    <a:pt x="329" y="543"/>
                    <a:pt x="325" y="546"/>
                    <a:pt x="321" y="549"/>
                  </a:cubicBezTo>
                  <a:cubicBezTo>
                    <a:pt x="329" y="563"/>
                    <a:pt x="335" y="601"/>
                    <a:pt x="283" y="607"/>
                  </a:cubicBezTo>
                  <a:lnTo>
                    <a:pt x="283" y="607"/>
                  </a:lnTo>
                  <a:close/>
                  <a:moveTo>
                    <a:pt x="289" y="623"/>
                  </a:moveTo>
                  <a:lnTo>
                    <a:pt x="289" y="623"/>
                  </a:lnTo>
                  <a:cubicBezTo>
                    <a:pt x="292" y="627"/>
                    <a:pt x="296" y="631"/>
                    <a:pt x="301" y="635"/>
                  </a:cubicBezTo>
                  <a:cubicBezTo>
                    <a:pt x="358" y="619"/>
                    <a:pt x="370" y="571"/>
                    <a:pt x="348" y="528"/>
                  </a:cubicBezTo>
                  <a:cubicBezTo>
                    <a:pt x="344" y="531"/>
                    <a:pt x="341" y="533"/>
                    <a:pt x="338" y="536"/>
                  </a:cubicBezTo>
                  <a:cubicBezTo>
                    <a:pt x="362" y="578"/>
                    <a:pt x="330" y="620"/>
                    <a:pt x="289" y="623"/>
                  </a:cubicBezTo>
                  <a:lnTo>
                    <a:pt x="289" y="623"/>
                  </a:lnTo>
                  <a:close/>
                  <a:moveTo>
                    <a:pt x="307" y="639"/>
                  </a:moveTo>
                  <a:lnTo>
                    <a:pt x="307" y="639"/>
                  </a:lnTo>
                  <a:cubicBezTo>
                    <a:pt x="312" y="643"/>
                    <a:pt x="318" y="645"/>
                    <a:pt x="325" y="647"/>
                  </a:cubicBezTo>
                  <a:cubicBezTo>
                    <a:pt x="395" y="612"/>
                    <a:pt x="378" y="539"/>
                    <a:pt x="362" y="514"/>
                  </a:cubicBezTo>
                  <a:cubicBezTo>
                    <a:pt x="359" y="517"/>
                    <a:pt x="355" y="521"/>
                    <a:pt x="352" y="524"/>
                  </a:cubicBezTo>
                  <a:cubicBezTo>
                    <a:pt x="376" y="569"/>
                    <a:pt x="365" y="620"/>
                    <a:pt x="307" y="639"/>
                  </a:cubicBezTo>
                  <a:lnTo>
                    <a:pt x="307" y="639"/>
                  </a:lnTo>
                  <a:close/>
                  <a:moveTo>
                    <a:pt x="527" y="353"/>
                  </a:moveTo>
                  <a:lnTo>
                    <a:pt x="527" y="353"/>
                  </a:lnTo>
                  <a:cubicBezTo>
                    <a:pt x="552" y="343"/>
                    <a:pt x="582" y="339"/>
                    <a:pt x="606" y="346"/>
                  </a:cubicBezTo>
                  <a:cubicBezTo>
                    <a:pt x="595" y="315"/>
                    <a:pt x="584" y="282"/>
                    <a:pt x="578" y="264"/>
                  </a:cubicBezTo>
                  <a:cubicBezTo>
                    <a:pt x="578" y="295"/>
                    <a:pt x="563" y="325"/>
                    <a:pt x="532" y="338"/>
                  </a:cubicBezTo>
                  <a:cubicBezTo>
                    <a:pt x="531" y="343"/>
                    <a:pt x="529" y="348"/>
                    <a:pt x="527" y="353"/>
                  </a:cubicBezTo>
                  <a:lnTo>
                    <a:pt x="527" y="353"/>
                  </a:lnTo>
                  <a:close/>
                  <a:moveTo>
                    <a:pt x="518" y="357"/>
                  </a:moveTo>
                  <a:lnTo>
                    <a:pt x="518" y="357"/>
                  </a:lnTo>
                  <a:cubicBezTo>
                    <a:pt x="518" y="357"/>
                    <a:pt x="518" y="357"/>
                    <a:pt x="519" y="356"/>
                  </a:cubicBezTo>
                  <a:cubicBezTo>
                    <a:pt x="523" y="350"/>
                    <a:pt x="525" y="343"/>
                    <a:pt x="527" y="336"/>
                  </a:cubicBezTo>
                  <a:cubicBezTo>
                    <a:pt x="527" y="335"/>
                    <a:pt x="527" y="335"/>
                    <a:pt x="527" y="335"/>
                  </a:cubicBezTo>
                  <a:cubicBezTo>
                    <a:pt x="528" y="328"/>
                    <a:pt x="529" y="321"/>
                    <a:pt x="528" y="314"/>
                  </a:cubicBezTo>
                  <a:cubicBezTo>
                    <a:pt x="528" y="314"/>
                    <a:pt x="528" y="314"/>
                    <a:pt x="528" y="313"/>
                  </a:cubicBezTo>
                  <a:cubicBezTo>
                    <a:pt x="528" y="308"/>
                    <a:pt x="527" y="303"/>
                    <a:pt x="526" y="298"/>
                  </a:cubicBezTo>
                  <a:cubicBezTo>
                    <a:pt x="523" y="302"/>
                    <a:pt x="519" y="306"/>
                    <a:pt x="516" y="310"/>
                  </a:cubicBezTo>
                  <a:cubicBezTo>
                    <a:pt x="517" y="328"/>
                    <a:pt x="513" y="348"/>
                    <a:pt x="494" y="365"/>
                  </a:cubicBezTo>
                  <a:cubicBezTo>
                    <a:pt x="495" y="371"/>
                    <a:pt x="495" y="377"/>
                    <a:pt x="494" y="382"/>
                  </a:cubicBezTo>
                  <a:cubicBezTo>
                    <a:pt x="505" y="374"/>
                    <a:pt x="513" y="366"/>
                    <a:pt x="518" y="357"/>
                  </a:cubicBezTo>
                  <a:lnTo>
                    <a:pt x="518" y="357"/>
                  </a:lnTo>
                  <a:close/>
                  <a:moveTo>
                    <a:pt x="374" y="525"/>
                  </a:moveTo>
                  <a:lnTo>
                    <a:pt x="374" y="525"/>
                  </a:lnTo>
                  <a:cubicBezTo>
                    <a:pt x="375" y="519"/>
                    <a:pt x="378" y="513"/>
                    <a:pt x="383" y="509"/>
                  </a:cubicBezTo>
                  <a:cubicBezTo>
                    <a:pt x="381" y="505"/>
                    <a:pt x="379" y="501"/>
                    <a:pt x="379" y="497"/>
                  </a:cubicBezTo>
                  <a:cubicBezTo>
                    <a:pt x="375" y="501"/>
                    <a:pt x="370" y="506"/>
                    <a:pt x="366" y="510"/>
                  </a:cubicBezTo>
                  <a:cubicBezTo>
                    <a:pt x="369" y="514"/>
                    <a:pt x="371" y="519"/>
                    <a:pt x="374" y="525"/>
                  </a:cubicBezTo>
                  <a:lnTo>
                    <a:pt x="374" y="525"/>
                  </a:lnTo>
                  <a:close/>
                  <a:moveTo>
                    <a:pt x="387" y="505"/>
                  </a:moveTo>
                  <a:lnTo>
                    <a:pt x="387" y="505"/>
                  </a:lnTo>
                  <a:cubicBezTo>
                    <a:pt x="391" y="503"/>
                    <a:pt x="394" y="501"/>
                    <a:pt x="399" y="500"/>
                  </a:cubicBezTo>
                  <a:cubicBezTo>
                    <a:pt x="396" y="494"/>
                    <a:pt x="394" y="487"/>
                    <a:pt x="394" y="479"/>
                  </a:cubicBezTo>
                  <a:cubicBezTo>
                    <a:pt x="390" y="483"/>
                    <a:pt x="387" y="487"/>
                    <a:pt x="383" y="491"/>
                  </a:cubicBezTo>
                  <a:cubicBezTo>
                    <a:pt x="384" y="496"/>
                    <a:pt x="385" y="501"/>
                    <a:pt x="387" y="505"/>
                  </a:cubicBezTo>
                  <a:lnTo>
                    <a:pt x="387" y="505"/>
                  </a:lnTo>
                  <a:close/>
                  <a:moveTo>
                    <a:pt x="253" y="527"/>
                  </a:moveTo>
                  <a:lnTo>
                    <a:pt x="253" y="527"/>
                  </a:lnTo>
                  <a:cubicBezTo>
                    <a:pt x="253" y="520"/>
                    <a:pt x="255" y="513"/>
                    <a:pt x="258" y="506"/>
                  </a:cubicBezTo>
                  <a:cubicBezTo>
                    <a:pt x="244" y="485"/>
                    <a:pt x="232" y="458"/>
                    <a:pt x="227" y="419"/>
                  </a:cubicBezTo>
                  <a:cubicBezTo>
                    <a:pt x="227" y="418"/>
                    <a:pt x="227" y="418"/>
                    <a:pt x="227" y="418"/>
                  </a:cubicBezTo>
                  <a:cubicBezTo>
                    <a:pt x="227" y="414"/>
                    <a:pt x="227" y="410"/>
                    <a:pt x="226" y="406"/>
                  </a:cubicBezTo>
                  <a:cubicBezTo>
                    <a:pt x="226" y="406"/>
                    <a:pt x="226" y="406"/>
                    <a:pt x="226" y="405"/>
                  </a:cubicBezTo>
                  <a:cubicBezTo>
                    <a:pt x="226" y="404"/>
                    <a:pt x="226" y="403"/>
                    <a:pt x="226" y="401"/>
                  </a:cubicBezTo>
                  <a:cubicBezTo>
                    <a:pt x="226" y="388"/>
                    <a:pt x="226" y="375"/>
                    <a:pt x="228" y="363"/>
                  </a:cubicBezTo>
                  <a:cubicBezTo>
                    <a:pt x="228" y="362"/>
                    <a:pt x="229" y="362"/>
                    <a:pt x="229" y="362"/>
                  </a:cubicBezTo>
                  <a:cubicBezTo>
                    <a:pt x="229" y="358"/>
                    <a:pt x="230" y="354"/>
                    <a:pt x="231" y="350"/>
                  </a:cubicBezTo>
                  <a:cubicBezTo>
                    <a:pt x="231" y="350"/>
                    <a:pt x="231" y="349"/>
                    <a:pt x="231" y="349"/>
                  </a:cubicBezTo>
                  <a:cubicBezTo>
                    <a:pt x="239" y="313"/>
                    <a:pt x="258" y="278"/>
                    <a:pt x="284" y="250"/>
                  </a:cubicBezTo>
                  <a:cubicBezTo>
                    <a:pt x="284" y="250"/>
                    <a:pt x="284" y="249"/>
                    <a:pt x="284" y="249"/>
                  </a:cubicBezTo>
                  <a:cubicBezTo>
                    <a:pt x="292" y="241"/>
                    <a:pt x="301" y="234"/>
                    <a:pt x="310" y="227"/>
                  </a:cubicBezTo>
                  <a:lnTo>
                    <a:pt x="310" y="227"/>
                  </a:lnTo>
                  <a:cubicBezTo>
                    <a:pt x="324" y="216"/>
                    <a:pt x="340" y="207"/>
                    <a:pt x="358" y="201"/>
                  </a:cubicBezTo>
                  <a:cubicBezTo>
                    <a:pt x="358" y="200"/>
                    <a:pt x="358" y="200"/>
                    <a:pt x="358" y="200"/>
                  </a:cubicBezTo>
                  <a:cubicBezTo>
                    <a:pt x="379" y="192"/>
                    <a:pt x="403" y="188"/>
                    <a:pt x="428" y="188"/>
                  </a:cubicBezTo>
                  <a:cubicBezTo>
                    <a:pt x="430" y="188"/>
                    <a:pt x="431" y="188"/>
                    <a:pt x="433" y="188"/>
                  </a:cubicBezTo>
                  <a:cubicBezTo>
                    <a:pt x="442" y="188"/>
                    <a:pt x="452" y="189"/>
                    <a:pt x="462" y="190"/>
                  </a:cubicBezTo>
                  <a:cubicBezTo>
                    <a:pt x="466" y="185"/>
                    <a:pt x="471" y="182"/>
                    <a:pt x="478" y="181"/>
                  </a:cubicBezTo>
                  <a:cubicBezTo>
                    <a:pt x="477" y="181"/>
                    <a:pt x="477" y="180"/>
                    <a:pt x="476" y="180"/>
                  </a:cubicBezTo>
                  <a:cubicBezTo>
                    <a:pt x="476" y="180"/>
                    <a:pt x="476" y="180"/>
                    <a:pt x="476" y="180"/>
                  </a:cubicBezTo>
                  <a:cubicBezTo>
                    <a:pt x="464" y="177"/>
                    <a:pt x="451" y="175"/>
                    <a:pt x="439" y="174"/>
                  </a:cubicBezTo>
                  <a:lnTo>
                    <a:pt x="439" y="174"/>
                  </a:lnTo>
                  <a:cubicBezTo>
                    <a:pt x="374" y="170"/>
                    <a:pt x="312" y="198"/>
                    <a:pt x="269" y="246"/>
                  </a:cubicBezTo>
                  <a:lnTo>
                    <a:pt x="269" y="246"/>
                  </a:lnTo>
                  <a:cubicBezTo>
                    <a:pt x="260" y="256"/>
                    <a:pt x="252" y="266"/>
                    <a:pt x="245" y="277"/>
                  </a:cubicBezTo>
                  <a:cubicBezTo>
                    <a:pt x="245" y="277"/>
                    <a:pt x="245" y="277"/>
                    <a:pt x="245" y="277"/>
                  </a:cubicBezTo>
                  <a:cubicBezTo>
                    <a:pt x="238" y="288"/>
                    <a:pt x="233" y="298"/>
                    <a:pt x="228" y="310"/>
                  </a:cubicBezTo>
                  <a:cubicBezTo>
                    <a:pt x="228" y="310"/>
                    <a:pt x="228" y="310"/>
                    <a:pt x="228" y="310"/>
                  </a:cubicBezTo>
                  <a:cubicBezTo>
                    <a:pt x="223" y="321"/>
                    <a:pt x="219" y="333"/>
                    <a:pt x="217" y="345"/>
                  </a:cubicBezTo>
                  <a:cubicBezTo>
                    <a:pt x="206" y="391"/>
                    <a:pt x="210" y="442"/>
                    <a:pt x="235" y="494"/>
                  </a:cubicBezTo>
                  <a:lnTo>
                    <a:pt x="235" y="494"/>
                  </a:lnTo>
                  <a:cubicBezTo>
                    <a:pt x="240" y="505"/>
                    <a:pt x="246" y="516"/>
                    <a:pt x="253" y="527"/>
                  </a:cubicBezTo>
                  <a:lnTo>
                    <a:pt x="253" y="527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F1AA4C57-F564-9D30-8972-9143A104F61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88263" y="465138"/>
              <a:ext cx="273050" cy="304800"/>
            </a:xfrm>
            <a:custGeom>
              <a:avLst/>
              <a:gdLst>
                <a:gd name="T0" fmla="*/ 31 w 337"/>
                <a:gd name="T1" fmla="*/ 334 h 370"/>
                <a:gd name="T2" fmla="*/ 55 w 337"/>
                <a:gd name="T3" fmla="*/ 309 h 370"/>
                <a:gd name="T4" fmla="*/ 27 w 337"/>
                <a:gd name="T5" fmla="*/ 282 h 370"/>
                <a:gd name="T6" fmla="*/ 8 w 337"/>
                <a:gd name="T7" fmla="*/ 272 h 370"/>
                <a:gd name="T8" fmla="*/ 31 w 337"/>
                <a:gd name="T9" fmla="*/ 333 h 370"/>
                <a:gd name="T10" fmla="*/ 58 w 337"/>
                <a:gd name="T11" fmla="*/ 370 h 370"/>
                <a:gd name="T12" fmla="*/ 303 w 337"/>
                <a:gd name="T13" fmla="*/ 58 h 370"/>
                <a:gd name="T14" fmla="*/ 58 w 337"/>
                <a:gd name="T15" fmla="*/ 370 h 370"/>
                <a:gd name="T16" fmla="*/ 325 w 337"/>
                <a:gd name="T17" fmla="*/ 18 h 370"/>
                <a:gd name="T18" fmla="*/ 327 w 337"/>
                <a:gd name="T19" fmla="*/ 60 h 370"/>
                <a:gd name="T20" fmla="*/ 322 w 337"/>
                <a:gd name="T21" fmla="*/ 40 h 370"/>
                <a:gd name="T22" fmla="*/ 325 w 337"/>
                <a:gd name="T23" fmla="*/ 18 h 370"/>
                <a:gd name="T24" fmla="*/ 41 w 337"/>
                <a:gd name="T25" fmla="*/ 347 h 370"/>
                <a:gd name="T26" fmla="*/ 186 w 337"/>
                <a:gd name="T27" fmla="*/ 194 h 370"/>
                <a:gd name="T28" fmla="*/ 323 w 337"/>
                <a:gd name="T29" fmla="*/ 13 h 370"/>
                <a:gd name="T30" fmla="*/ 267 w 337"/>
                <a:gd name="T31" fmla="*/ 53 h 370"/>
                <a:gd name="T32" fmla="*/ 145 w 337"/>
                <a:gd name="T33" fmla="*/ 232 h 370"/>
                <a:gd name="T34" fmla="*/ 114 w 337"/>
                <a:gd name="T35" fmla="*/ 274 h 370"/>
                <a:gd name="T36" fmla="*/ 92 w 337"/>
                <a:gd name="T37" fmla="*/ 299 h 370"/>
                <a:gd name="T38" fmla="*/ 75 w 337"/>
                <a:gd name="T39" fmla="*/ 317 h 370"/>
                <a:gd name="T40" fmla="*/ 85 w 337"/>
                <a:gd name="T41" fmla="*/ 299 h 370"/>
                <a:gd name="T42" fmla="*/ 31 w 337"/>
                <a:gd name="T43" fmla="*/ 279 h 370"/>
                <a:gd name="T44" fmla="*/ 73 w 337"/>
                <a:gd name="T45" fmla="*/ 312 h 370"/>
                <a:gd name="T46" fmla="*/ 102 w 337"/>
                <a:gd name="T47" fmla="*/ 279 h 370"/>
                <a:gd name="T48" fmla="*/ 90 w 337"/>
                <a:gd name="T49" fmla="*/ 294 h 370"/>
                <a:gd name="T50" fmla="*/ 110 w 337"/>
                <a:gd name="T51" fmla="*/ 270 h 370"/>
                <a:gd name="T52" fmla="*/ 89 w 337"/>
                <a:gd name="T53" fmla="*/ 226 h 370"/>
                <a:gd name="T54" fmla="*/ 82 w 337"/>
                <a:gd name="T55" fmla="*/ 226 h 370"/>
                <a:gd name="T56" fmla="*/ 102 w 337"/>
                <a:gd name="T57" fmla="*/ 211 h 370"/>
                <a:gd name="T58" fmla="*/ 144 w 337"/>
                <a:gd name="T59" fmla="*/ 199 h 370"/>
                <a:gd name="T60" fmla="*/ 110 w 337"/>
                <a:gd name="T61" fmla="*/ 270 h 370"/>
                <a:gd name="T62" fmla="*/ 128 w 337"/>
                <a:gd name="T63" fmla="*/ 246 h 370"/>
                <a:gd name="T64" fmla="*/ 109 w 337"/>
                <a:gd name="T65" fmla="*/ 214 h 370"/>
                <a:gd name="T66" fmla="*/ 144 w 337"/>
                <a:gd name="T67" fmla="*/ 224 h 370"/>
                <a:gd name="T68" fmla="*/ 153 w 337"/>
                <a:gd name="T69" fmla="*/ 204 h 370"/>
                <a:gd name="T70" fmla="*/ 144 w 337"/>
                <a:gd name="T71" fmla="*/ 224 h 370"/>
                <a:gd name="T72" fmla="*/ 171 w 337"/>
                <a:gd name="T73" fmla="*/ 183 h 370"/>
                <a:gd name="T74" fmla="*/ 154 w 337"/>
                <a:gd name="T75" fmla="*/ 199 h 370"/>
                <a:gd name="T76" fmla="*/ 159 w 337"/>
                <a:gd name="T77" fmla="*/ 202 h 370"/>
                <a:gd name="T78" fmla="*/ 183 w 337"/>
                <a:gd name="T79" fmla="*/ 164 h 370"/>
                <a:gd name="T80" fmla="*/ 94 w 337"/>
                <a:gd name="T81" fmla="*/ 175 h 370"/>
                <a:gd name="T82" fmla="*/ 174 w 337"/>
                <a:gd name="T83" fmla="*/ 178 h 370"/>
                <a:gd name="T84" fmla="*/ 193 w 337"/>
                <a:gd name="T85" fmla="*/ 148 h 370"/>
                <a:gd name="T86" fmla="*/ 54 w 337"/>
                <a:gd name="T87" fmla="*/ 148 h 370"/>
                <a:gd name="T88" fmla="*/ 186 w 337"/>
                <a:gd name="T89" fmla="*/ 159 h 370"/>
                <a:gd name="T90" fmla="*/ 204 w 337"/>
                <a:gd name="T91" fmla="*/ 131 h 370"/>
                <a:gd name="T92" fmla="*/ 110 w 337"/>
                <a:gd name="T93" fmla="*/ 123 h 370"/>
                <a:gd name="T94" fmla="*/ 42 w 337"/>
                <a:gd name="T95" fmla="*/ 99 h 370"/>
                <a:gd name="T96" fmla="*/ 113 w 337"/>
                <a:gd name="T97" fmla="*/ 137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37" h="370">
                  <a:moveTo>
                    <a:pt x="31" y="333"/>
                  </a:moveTo>
                  <a:lnTo>
                    <a:pt x="31" y="333"/>
                  </a:lnTo>
                  <a:cubicBezTo>
                    <a:pt x="31" y="334"/>
                    <a:pt x="31" y="334"/>
                    <a:pt x="31" y="334"/>
                  </a:cubicBezTo>
                  <a:cubicBezTo>
                    <a:pt x="33" y="337"/>
                    <a:pt x="35" y="340"/>
                    <a:pt x="37" y="343"/>
                  </a:cubicBezTo>
                  <a:cubicBezTo>
                    <a:pt x="48" y="334"/>
                    <a:pt x="59" y="325"/>
                    <a:pt x="68" y="316"/>
                  </a:cubicBezTo>
                  <a:cubicBezTo>
                    <a:pt x="64" y="313"/>
                    <a:pt x="59" y="311"/>
                    <a:pt x="55" y="309"/>
                  </a:cubicBezTo>
                  <a:cubicBezTo>
                    <a:pt x="48" y="316"/>
                    <a:pt x="42" y="320"/>
                    <a:pt x="29" y="320"/>
                  </a:cubicBezTo>
                  <a:cubicBezTo>
                    <a:pt x="27" y="320"/>
                    <a:pt x="26" y="318"/>
                    <a:pt x="27" y="316"/>
                  </a:cubicBezTo>
                  <a:cubicBezTo>
                    <a:pt x="29" y="309"/>
                    <a:pt x="27" y="291"/>
                    <a:pt x="27" y="282"/>
                  </a:cubicBezTo>
                  <a:cubicBezTo>
                    <a:pt x="26" y="280"/>
                    <a:pt x="25" y="278"/>
                    <a:pt x="24" y="276"/>
                  </a:cubicBezTo>
                  <a:cubicBezTo>
                    <a:pt x="20" y="277"/>
                    <a:pt x="16" y="277"/>
                    <a:pt x="10" y="277"/>
                  </a:cubicBezTo>
                  <a:cubicBezTo>
                    <a:pt x="7" y="277"/>
                    <a:pt x="6" y="274"/>
                    <a:pt x="8" y="272"/>
                  </a:cubicBezTo>
                  <a:cubicBezTo>
                    <a:pt x="17" y="264"/>
                    <a:pt x="16" y="253"/>
                    <a:pt x="17" y="238"/>
                  </a:cubicBezTo>
                  <a:cubicBezTo>
                    <a:pt x="12" y="241"/>
                    <a:pt x="4" y="247"/>
                    <a:pt x="0" y="249"/>
                  </a:cubicBezTo>
                  <a:cubicBezTo>
                    <a:pt x="4" y="288"/>
                    <a:pt x="17" y="313"/>
                    <a:pt x="31" y="333"/>
                  </a:cubicBezTo>
                  <a:lnTo>
                    <a:pt x="31" y="333"/>
                  </a:lnTo>
                  <a:close/>
                  <a:moveTo>
                    <a:pt x="58" y="370"/>
                  </a:moveTo>
                  <a:lnTo>
                    <a:pt x="58" y="370"/>
                  </a:lnTo>
                  <a:cubicBezTo>
                    <a:pt x="173" y="293"/>
                    <a:pt x="218" y="153"/>
                    <a:pt x="321" y="65"/>
                  </a:cubicBezTo>
                  <a:lnTo>
                    <a:pt x="306" y="62"/>
                  </a:lnTo>
                  <a:cubicBezTo>
                    <a:pt x="303" y="61"/>
                    <a:pt x="303" y="61"/>
                    <a:pt x="303" y="58"/>
                  </a:cubicBezTo>
                  <a:lnTo>
                    <a:pt x="306" y="37"/>
                  </a:lnTo>
                  <a:cubicBezTo>
                    <a:pt x="211" y="133"/>
                    <a:pt x="158" y="292"/>
                    <a:pt x="50" y="360"/>
                  </a:cubicBezTo>
                  <a:cubicBezTo>
                    <a:pt x="53" y="363"/>
                    <a:pt x="55" y="366"/>
                    <a:pt x="58" y="370"/>
                  </a:cubicBezTo>
                  <a:lnTo>
                    <a:pt x="58" y="370"/>
                  </a:lnTo>
                  <a:close/>
                  <a:moveTo>
                    <a:pt x="325" y="18"/>
                  </a:moveTo>
                  <a:lnTo>
                    <a:pt x="325" y="18"/>
                  </a:lnTo>
                  <a:cubicBezTo>
                    <a:pt x="321" y="22"/>
                    <a:pt x="316" y="26"/>
                    <a:pt x="312" y="30"/>
                  </a:cubicBezTo>
                  <a:lnTo>
                    <a:pt x="309" y="57"/>
                  </a:lnTo>
                  <a:lnTo>
                    <a:pt x="327" y="60"/>
                  </a:lnTo>
                  <a:cubicBezTo>
                    <a:pt x="330" y="58"/>
                    <a:pt x="333" y="55"/>
                    <a:pt x="337" y="52"/>
                  </a:cubicBezTo>
                  <a:lnTo>
                    <a:pt x="334" y="46"/>
                  </a:lnTo>
                  <a:cubicBezTo>
                    <a:pt x="329" y="47"/>
                    <a:pt x="324" y="45"/>
                    <a:pt x="322" y="40"/>
                  </a:cubicBezTo>
                  <a:cubicBezTo>
                    <a:pt x="320" y="34"/>
                    <a:pt x="323" y="29"/>
                    <a:pt x="328" y="27"/>
                  </a:cubicBezTo>
                  <a:lnTo>
                    <a:pt x="325" y="18"/>
                  </a:lnTo>
                  <a:lnTo>
                    <a:pt x="325" y="18"/>
                  </a:lnTo>
                  <a:close/>
                  <a:moveTo>
                    <a:pt x="75" y="317"/>
                  </a:moveTo>
                  <a:lnTo>
                    <a:pt x="75" y="317"/>
                  </a:lnTo>
                  <a:cubicBezTo>
                    <a:pt x="64" y="328"/>
                    <a:pt x="53" y="338"/>
                    <a:pt x="41" y="347"/>
                  </a:cubicBezTo>
                  <a:lnTo>
                    <a:pt x="41" y="348"/>
                  </a:lnTo>
                  <a:cubicBezTo>
                    <a:pt x="43" y="351"/>
                    <a:pt x="45" y="353"/>
                    <a:pt x="47" y="355"/>
                  </a:cubicBezTo>
                  <a:cubicBezTo>
                    <a:pt x="103" y="320"/>
                    <a:pt x="145" y="259"/>
                    <a:pt x="186" y="194"/>
                  </a:cubicBezTo>
                  <a:cubicBezTo>
                    <a:pt x="221" y="138"/>
                    <a:pt x="259" y="75"/>
                    <a:pt x="307" y="27"/>
                  </a:cubicBezTo>
                  <a:cubicBezTo>
                    <a:pt x="307" y="27"/>
                    <a:pt x="308" y="27"/>
                    <a:pt x="308" y="26"/>
                  </a:cubicBezTo>
                  <a:cubicBezTo>
                    <a:pt x="313" y="22"/>
                    <a:pt x="318" y="17"/>
                    <a:pt x="323" y="13"/>
                  </a:cubicBezTo>
                  <a:lnTo>
                    <a:pt x="319" y="0"/>
                  </a:lnTo>
                  <a:cubicBezTo>
                    <a:pt x="300" y="15"/>
                    <a:pt x="283" y="33"/>
                    <a:pt x="267" y="52"/>
                  </a:cubicBezTo>
                  <a:cubicBezTo>
                    <a:pt x="267" y="52"/>
                    <a:pt x="267" y="53"/>
                    <a:pt x="267" y="53"/>
                  </a:cubicBezTo>
                  <a:cubicBezTo>
                    <a:pt x="236" y="90"/>
                    <a:pt x="210" y="132"/>
                    <a:pt x="185" y="171"/>
                  </a:cubicBezTo>
                  <a:cubicBezTo>
                    <a:pt x="172" y="191"/>
                    <a:pt x="159" y="212"/>
                    <a:pt x="145" y="232"/>
                  </a:cubicBezTo>
                  <a:cubicBezTo>
                    <a:pt x="145" y="232"/>
                    <a:pt x="145" y="232"/>
                    <a:pt x="145" y="232"/>
                  </a:cubicBezTo>
                  <a:cubicBezTo>
                    <a:pt x="139" y="241"/>
                    <a:pt x="133" y="249"/>
                    <a:pt x="127" y="256"/>
                  </a:cubicBezTo>
                  <a:cubicBezTo>
                    <a:pt x="127" y="257"/>
                    <a:pt x="127" y="257"/>
                    <a:pt x="127" y="257"/>
                  </a:cubicBezTo>
                  <a:cubicBezTo>
                    <a:pt x="122" y="263"/>
                    <a:pt x="118" y="269"/>
                    <a:pt x="114" y="274"/>
                  </a:cubicBezTo>
                  <a:cubicBezTo>
                    <a:pt x="113" y="274"/>
                    <a:pt x="113" y="275"/>
                    <a:pt x="113" y="275"/>
                  </a:cubicBezTo>
                  <a:cubicBezTo>
                    <a:pt x="107" y="283"/>
                    <a:pt x="100" y="291"/>
                    <a:pt x="93" y="298"/>
                  </a:cubicBezTo>
                  <a:cubicBezTo>
                    <a:pt x="93" y="299"/>
                    <a:pt x="93" y="299"/>
                    <a:pt x="92" y="299"/>
                  </a:cubicBezTo>
                  <a:cubicBezTo>
                    <a:pt x="87" y="305"/>
                    <a:pt x="81" y="311"/>
                    <a:pt x="75" y="317"/>
                  </a:cubicBezTo>
                  <a:lnTo>
                    <a:pt x="75" y="317"/>
                  </a:lnTo>
                  <a:lnTo>
                    <a:pt x="75" y="317"/>
                  </a:lnTo>
                  <a:close/>
                  <a:moveTo>
                    <a:pt x="73" y="312"/>
                  </a:moveTo>
                  <a:lnTo>
                    <a:pt x="73" y="312"/>
                  </a:lnTo>
                  <a:cubicBezTo>
                    <a:pt x="77" y="307"/>
                    <a:pt x="81" y="303"/>
                    <a:pt x="85" y="299"/>
                  </a:cubicBezTo>
                  <a:cubicBezTo>
                    <a:pt x="59" y="295"/>
                    <a:pt x="44" y="282"/>
                    <a:pt x="39" y="267"/>
                  </a:cubicBezTo>
                  <a:cubicBezTo>
                    <a:pt x="35" y="270"/>
                    <a:pt x="32" y="273"/>
                    <a:pt x="29" y="274"/>
                  </a:cubicBezTo>
                  <a:cubicBezTo>
                    <a:pt x="30" y="276"/>
                    <a:pt x="31" y="277"/>
                    <a:pt x="31" y="279"/>
                  </a:cubicBezTo>
                  <a:cubicBezTo>
                    <a:pt x="32" y="279"/>
                    <a:pt x="32" y="279"/>
                    <a:pt x="32" y="280"/>
                  </a:cubicBezTo>
                  <a:cubicBezTo>
                    <a:pt x="43" y="297"/>
                    <a:pt x="55" y="302"/>
                    <a:pt x="73" y="312"/>
                  </a:cubicBezTo>
                  <a:lnTo>
                    <a:pt x="73" y="312"/>
                  </a:lnTo>
                  <a:close/>
                  <a:moveTo>
                    <a:pt x="90" y="294"/>
                  </a:moveTo>
                  <a:lnTo>
                    <a:pt x="90" y="294"/>
                  </a:lnTo>
                  <a:cubicBezTo>
                    <a:pt x="94" y="289"/>
                    <a:pt x="98" y="284"/>
                    <a:pt x="102" y="279"/>
                  </a:cubicBezTo>
                  <a:cubicBezTo>
                    <a:pt x="54" y="293"/>
                    <a:pt x="24" y="217"/>
                    <a:pt x="106" y="186"/>
                  </a:cubicBezTo>
                  <a:cubicBezTo>
                    <a:pt x="100" y="184"/>
                    <a:pt x="94" y="182"/>
                    <a:pt x="88" y="179"/>
                  </a:cubicBezTo>
                  <a:cubicBezTo>
                    <a:pt x="35" y="203"/>
                    <a:pt x="17" y="284"/>
                    <a:pt x="90" y="294"/>
                  </a:cubicBezTo>
                  <a:lnTo>
                    <a:pt x="90" y="294"/>
                  </a:lnTo>
                  <a:close/>
                  <a:moveTo>
                    <a:pt x="110" y="270"/>
                  </a:moveTo>
                  <a:lnTo>
                    <a:pt x="110" y="270"/>
                  </a:lnTo>
                  <a:cubicBezTo>
                    <a:pt x="114" y="265"/>
                    <a:pt x="118" y="260"/>
                    <a:pt x="122" y="254"/>
                  </a:cubicBezTo>
                  <a:cubicBezTo>
                    <a:pt x="124" y="240"/>
                    <a:pt x="120" y="224"/>
                    <a:pt x="103" y="216"/>
                  </a:cubicBezTo>
                  <a:cubicBezTo>
                    <a:pt x="98" y="219"/>
                    <a:pt x="93" y="222"/>
                    <a:pt x="89" y="226"/>
                  </a:cubicBezTo>
                  <a:cubicBezTo>
                    <a:pt x="115" y="230"/>
                    <a:pt x="115" y="263"/>
                    <a:pt x="91" y="263"/>
                  </a:cubicBezTo>
                  <a:cubicBezTo>
                    <a:pt x="72" y="263"/>
                    <a:pt x="73" y="239"/>
                    <a:pt x="81" y="227"/>
                  </a:cubicBezTo>
                  <a:cubicBezTo>
                    <a:pt x="81" y="227"/>
                    <a:pt x="82" y="226"/>
                    <a:pt x="82" y="226"/>
                  </a:cubicBezTo>
                  <a:lnTo>
                    <a:pt x="82" y="226"/>
                  </a:lnTo>
                  <a:cubicBezTo>
                    <a:pt x="86" y="221"/>
                    <a:pt x="92" y="216"/>
                    <a:pt x="101" y="211"/>
                  </a:cubicBezTo>
                  <a:cubicBezTo>
                    <a:pt x="101" y="211"/>
                    <a:pt x="101" y="211"/>
                    <a:pt x="102" y="211"/>
                  </a:cubicBezTo>
                  <a:cubicBezTo>
                    <a:pt x="108" y="208"/>
                    <a:pt x="116" y="205"/>
                    <a:pt x="125" y="203"/>
                  </a:cubicBezTo>
                  <a:cubicBezTo>
                    <a:pt x="125" y="202"/>
                    <a:pt x="126" y="202"/>
                    <a:pt x="126" y="202"/>
                  </a:cubicBezTo>
                  <a:cubicBezTo>
                    <a:pt x="131" y="201"/>
                    <a:pt x="137" y="200"/>
                    <a:pt x="144" y="199"/>
                  </a:cubicBezTo>
                  <a:cubicBezTo>
                    <a:pt x="139" y="197"/>
                    <a:pt x="133" y="195"/>
                    <a:pt x="127" y="193"/>
                  </a:cubicBezTo>
                  <a:cubicBezTo>
                    <a:pt x="123" y="192"/>
                    <a:pt x="119" y="190"/>
                    <a:pt x="115" y="189"/>
                  </a:cubicBezTo>
                  <a:cubicBezTo>
                    <a:pt x="26" y="218"/>
                    <a:pt x="62" y="296"/>
                    <a:pt x="110" y="270"/>
                  </a:cubicBezTo>
                  <a:lnTo>
                    <a:pt x="110" y="270"/>
                  </a:lnTo>
                  <a:close/>
                  <a:moveTo>
                    <a:pt x="128" y="246"/>
                  </a:moveTo>
                  <a:lnTo>
                    <a:pt x="128" y="246"/>
                  </a:lnTo>
                  <a:cubicBezTo>
                    <a:pt x="132" y="241"/>
                    <a:pt x="136" y="235"/>
                    <a:pt x="140" y="230"/>
                  </a:cubicBezTo>
                  <a:cubicBezTo>
                    <a:pt x="139" y="225"/>
                    <a:pt x="133" y="215"/>
                    <a:pt x="125" y="208"/>
                  </a:cubicBezTo>
                  <a:cubicBezTo>
                    <a:pt x="120" y="210"/>
                    <a:pt x="114" y="211"/>
                    <a:pt x="109" y="214"/>
                  </a:cubicBezTo>
                  <a:cubicBezTo>
                    <a:pt x="123" y="221"/>
                    <a:pt x="128" y="234"/>
                    <a:pt x="128" y="246"/>
                  </a:cubicBezTo>
                  <a:lnTo>
                    <a:pt x="128" y="246"/>
                  </a:lnTo>
                  <a:close/>
                  <a:moveTo>
                    <a:pt x="144" y="224"/>
                  </a:moveTo>
                  <a:lnTo>
                    <a:pt x="144" y="224"/>
                  </a:lnTo>
                  <a:cubicBezTo>
                    <a:pt x="148" y="218"/>
                    <a:pt x="152" y="212"/>
                    <a:pt x="156" y="206"/>
                  </a:cubicBezTo>
                  <a:cubicBezTo>
                    <a:pt x="155" y="205"/>
                    <a:pt x="154" y="205"/>
                    <a:pt x="153" y="204"/>
                  </a:cubicBezTo>
                  <a:cubicBezTo>
                    <a:pt x="147" y="205"/>
                    <a:pt x="140" y="205"/>
                    <a:pt x="132" y="207"/>
                  </a:cubicBezTo>
                  <a:cubicBezTo>
                    <a:pt x="137" y="212"/>
                    <a:pt x="141" y="219"/>
                    <a:pt x="144" y="224"/>
                  </a:cubicBezTo>
                  <a:lnTo>
                    <a:pt x="144" y="224"/>
                  </a:lnTo>
                  <a:close/>
                  <a:moveTo>
                    <a:pt x="159" y="202"/>
                  </a:moveTo>
                  <a:lnTo>
                    <a:pt x="159" y="202"/>
                  </a:lnTo>
                  <a:cubicBezTo>
                    <a:pt x="163" y="195"/>
                    <a:pt x="167" y="189"/>
                    <a:pt x="171" y="183"/>
                  </a:cubicBezTo>
                  <a:cubicBezTo>
                    <a:pt x="156" y="179"/>
                    <a:pt x="127" y="181"/>
                    <a:pt x="110" y="181"/>
                  </a:cubicBezTo>
                  <a:cubicBezTo>
                    <a:pt x="116" y="184"/>
                    <a:pt x="122" y="186"/>
                    <a:pt x="129" y="188"/>
                  </a:cubicBezTo>
                  <a:cubicBezTo>
                    <a:pt x="138" y="191"/>
                    <a:pt x="147" y="194"/>
                    <a:pt x="154" y="199"/>
                  </a:cubicBezTo>
                  <a:cubicBezTo>
                    <a:pt x="155" y="199"/>
                    <a:pt x="155" y="199"/>
                    <a:pt x="155" y="199"/>
                  </a:cubicBezTo>
                  <a:cubicBezTo>
                    <a:pt x="156" y="200"/>
                    <a:pt x="158" y="201"/>
                    <a:pt x="159" y="202"/>
                  </a:cubicBezTo>
                  <a:lnTo>
                    <a:pt x="159" y="202"/>
                  </a:lnTo>
                  <a:close/>
                  <a:moveTo>
                    <a:pt x="174" y="178"/>
                  </a:moveTo>
                  <a:lnTo>
                    <a:pt x="174" y="178"/>
                  </a:lnTo>
                  <a:cubicBezTo>
                    <a:pt x="177" y="173"/>
                    <a:pt x="180" y="169"/>
                    <a:pt x="183" y="164"/>
                  </a:cubicBezTo>
                  <a:cubicBezTo>
                    <a:pt x="166" y="159"/>
                    <a:pt x="138" y="160"/>
                    <a:pt x="121" y="160"/>
                  </a:cubicBezTo>
                  <a:cubicBezTo>
                    <a:pt x="100" y="161"/>
                    <a:pt x="79" y="161"/>
                    <a:pt x="62" y="157"/>
                  </a:cubicBezTo>
                  <a:cubicBezTo>
                    <a:pt x="71" y="165"/>
                    <a:pt x="82" y="170"/>
                    <a:pt x="94" y="175"/>
                  </a:cubicBezTo>
                  <a:cubicBezTo>
                    <a:pt x="102" y="177"/>
                    <a:pt x="123" y="175"/>
                    <a:pt x="130" y="175"/>
                  </a:cubicBezTo>
                  <a:cubicBezTo>
                    <a:pt x="146" y="175"/>
                    <a:pt x="163" y="175"/>
                    <a:pt x="174" y="178"/>
                  </a:cubicBezTo>
                  <a:lnTo>
                    <a:pt x="174" y="178"/>
                  </a:lnTo>
                  <a:close/>
                  <a:moveTo>
                    <a:pt x="186" y="159"/>
                  </a:moveTo>
                  <a:lnTo>
                    <a:pt x="186" y="159"/>
                  </a:lnTo>
                  <a:cubicBezTo>
                    <a:pt x="188" y="155"/>
                    <a:pt x="191" y="152"/>
                    <a:pt x="193" y="148"/>
                  </a:cubicBezTo>
                  <a:cubicBezTo>
                    <a:pt x="171" y="139"/>
                    <a:pt x="136" y="142"/>
                    <a:pt x="113" y="142"/>
                  </a:cubicBezTo>
                  <a:cubicBezTo>
                    <a:pt x="87" y="142"/>
                    <a:pt x="60" y="141"/>
                    <a:pt x="43" y="126"/>
                  </a:cubicBezTo>
                  <a:cubicBezTo>
                    <a:pt x="46" y="135"/>
                    <a:pt x="50" y="142"/>
                    <a:pt x="54" y="148"/>
                  </a:cubicBezTo>
                  <a:cubicBezTo>
                    <a:pt x="80" y="159"/>
                    <a:pt x="128" y="153"/>
                    <a:pt x="158" y="155"/>
                  </a:cubicBezTo>
                  <a:cubicBezTo>
                    <a:pt x="168" y="155"/>
                    <a:pt x="178" y="156"/>
                    <a:pt x="186" y="159"/>
                  </a:cubicBezTo>
                  <a:lnTo>
                    <a:pt x="186" y="159"/>
                  </a:lnTo>
                  <a:close/>
                  <a:moveTo>
                    <a:pt x="196" y="143"/>
                  </a:moveTo>
                  <a:lnTo>
                    <a:pt x="196" y="143"/>
                  </a:lnTo>
                  <a:cubicBezTo>
                    <a:pt x="199" y="139"/>
                    <a:pt x="201" y="135"/>
                    <a:pt x="204" y="131"/>
                  </a:cubicBezTo>
                  <a:cubicBezTo>
                    <a:pt x="195" y="128"/>
                    <a:pt x="187" y="126"/>
                    <a:pt x="178" y="125"/>
                  </a:cubicBezTo>
                  <a:cubicBezTo>
                    <a:pt x="178" y="125"/>
                    <a:pt x="178" y="125"/>
                    <a:pt x="177" y="125"/>
                  </a:cubicBezTo>
                  <a:cubicBezTo>
                    <a:pt x="155" y="121"/>
                    <a:pt x="133" y="122"/>
                    <a:pt x="110" y="123"/>
                  </a:cubicBezTo>
                  <a:cubicBezTo>
                    <a:pt x="95" y="123"/>
                    <a:pt x="81" y="122"/>
                    <a:pt x="69" y="118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58" y="115"/>
                    <a:pt x="49" y="109"/>
                    <a:pt x="42" y="99"/>
                  </a:cubicBezTo>
                  <a:cubicBezTo>
                    <a:pt x="41" y="100"/>
                    <a:pt x="40" y="101"/>
                    <a:pt x="39" y="102"/>
                  </a:cubicBezTo>
                  <a:cubicBezTo>
                    <a:pt x="40" y="107"/>
                    <a:pt x="40" y="111"/>
                    <a:pt x="41" y="115"/>
                  </a:cubicBezTo>
                  <a:cubicBezTo>
                    <a:pt x="55" y="134"/>
                    <a:pt x="83" y="137"/>
                    <a:pt x="113" y="137"/>
                  </a:cubicBezTo>
                  <a:cubicBezTo>
                    <a:pt x="138" y="137"/>
                    <a:pt x="173" y="133"/>
                    <a:pt x="196" y="143"/>
                  </a:cubicBezTo>
                  <a:lnTo>
                    <a:pt x="196" y="143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88ED9D6D-B335-8396-2289-7DD61F9A061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13650" y="406400"/>
              <a:ext cx="296863" cy="406400"/>
            </a:xfrm>
            <a:custGeom>
              <a:avLst/>
              <a:gdLst>
                <a:gd name="T0" fmla="*/ 366 w 366"/>
                <a:gd name="T1" fmla="*/ 110 h 496"/>
                <a:gd name="T2" fmla="*/ 303 w 366"/>
                <a:gd name="T3" fmla="*/ 97 h 496"/>
                <a:gd name="T4" fmla="*/ 328 w 366"/>
                <a:gd name="T5" fmla="*/ 122 h 496"/>
                <a:gd name="T6" fmla="*/ 47 w 366"/>
                <a:gd name="T7" fmla="*/ 454 h 496"/>
                <a:gd name="T8" fmla="*/ 91 w 366"/>
                <a:gd name="T9" fmla="*/ 402 h 496"/>
                <a:gd name="T10" fmla="*/ 89 w 366"/>
                <a:gd name="T11" fmla="*/ 397 h 496"/>
                <a:gd name="T12" fmla="*/ 47 w 366"/>
                <a:gd name="T13" fmla="*/ 454 h 496"/>
                <a:gd name="T14" fmla="*/ 101 w 366"/>
                <a:gd name="T15" fmla="*/ 421 h 496"/>
                <a:gd name="T16" fmla="*/ 119 w 366"/>
                <a:gd name="T17" fmla="*/ 448 h 496"/>
                <a:gd name="T18" fmla="*/ 69 w 366"/>
                <a:gd name="T19" fmla="*/ 471 h 496"/>
                <a:gd name="T20" fmla="*/ 101 w 366"/>
                <a:gd name="T21" fmla="*/ 421 h 496"/>
                <a:gd name="T22" fmla="*/ 82 w 366"/>
                <a:gd name="T23" fmla="*/ 381 h 496"/>
                <a:gd name="T24" fmla="*/ 28 w 366"/>
                <a:gd name="T25" fmla="*/ 378 h 496"/>
                <a:gd name="T26" fmla="*/ 7 w 366"/>
                <a:gd name="T27" fmla="*/ 362 h 496"/>
                <a:gd name="T28" fmla="*/ 6 w 366"/>
                <a:gd name="T29" fmla="*/ 357 h 496"/>
                <a:gd name="T30" fmla="*/ 68 w 366"/>
                <a:gd name="T31" fmla="*/ 329 h 496"/>
                <a:gd name="T32" fmla="*/ 67 w 366"/>
                <a:gd name="T33" fmla="*/ 324 h 496"/>
                <a:gd name="T34" fmla="*/ 6 w 366"/>
                <a:gd name="T35" fmla="*/ 357 h 496"/>
                <a:gd name="T36" fmla="*/ 0 w 366"/>
                <a:gd name="T37" fmla="*/ 302 h 496"/>
                <a:gd name="T38" fmla="*/ 15 w 366"/>
                <a:gd name="T39" fmla="*/ 284 h 496"/>
                <a:gd name="T40" fmla="*/ 67 w 366"/>
                <a:gd name="T41" fmla="*/ 267 h 496"/>
                <a:gd name="T42" fmla="*/ 0 w 366"/>
                <a:gd name="T43" fmla="*/ 302 h 496"/>
                <a:gd name="T44" fmla="*/ 68 w 366"/>
                <a:gd name="T45" fmla="*/ 262 h 496"/>
                <a:gd name="T46" fmla="*/ 23 w 366"/>
                <a:gd name="T47" fmla="*/ 228 h 496"/>
                <a:gd name="T48" fmla="*/ 17 w 366"/>
                <a:gd name="T49" fmla="*/ 202 h 496"/>
                <a:gd name="T50" fmla="*/ 19 w 366"/>
                <a:gd name="T51" fmla="*/ 196 h 496"/>
                <a:gd name="T52" fmla="*/ 82 w 366"/>
                <a:gd name="T53" fmla="*/ 213 h 496"/>
                <a:gd name="T54" fmla="*/ 84 w 366"/>
                <a:gd name="T55" fmla="*/ 208 h 496"/>
                <a:gd name="T56" fmla="*/ 19 w 366"/>
                <a:gd name="T57" fmla="*/ 196 h 496"/>
                <a:gd name="T58" fmla="*/ 40 w 366"/>
                <a:gd name="T59" fmla="*/ 149 h 496"/>
                <a:gd name="T60" fmla="*/ 60 w 366"/>
                <a:gd name="T61" fmla="*/ 142 h 496"/>
                <a:gd name="T62" fmla="*/ 111 w 366"/>
                <a:gd name="T63" fmla="*/ 162 h 496"/>
                <a:gd name="T64" fmla="*/ 40 w 366"/>
                <a:gd name="T65" fmla="*/ 149 h 496"/>
                <a:gd name="T66" fmla="*/ 114 w 366"/>
                <a:gd name="T67" fmla="*/ 157 h 496"/>
                <a:gd name="T68" fmla="*/ 95 w 366"/>
                <a:gd name="T69" fmla="*/ 99 h 496"/>
                <a:gd name="T70" fmla="*/ 102 w 366"/>
                <a:gd name="T71" fmla="*/ 72 h 496"/>
                <a:gd name="T72" fmla="*/ 106 w 366"/>
                <a:gd name="T73" fmla="*/ 69 h 496"/>
                <a:gd name="T74" fmla="*/ 150 w 366"/>
                <a:gd name="T75" fmla="*/ 121 h 496"/>
                <a:gd name="T76" fmla="*/ 155 w 366"/>
                <a:gd name="T77" fmla="*/ 117 h 496"/>
                <a:gd name="T78" fmla="*/ 106 w 366"/>
                <a:gd name="T79" fmla="*/ 69 h 496"/>
                <a:gd name="T80" fmla="*/ 149 w 366"/>
                <a:gd name="T81" fmla="*/ 37 h 496"/>
                <a:gd name="T82" fmla="*/ 170 w 366"/>
                <a:gd name="T83" fmla="*/ 42 h 496"/>
                <a:gd name="T84" fmla="*/ 200 w 366"/>
                <a:gd name="T85" fmla="*/ 90 h 496"/>
                <a:gd name="T86" fmla="*/ 149 w 366"/>
                <a:gd name="T87" fmla="*/ 37 h 496"/>
                <a:gd name="T88" fmla="*/ 206 w 366"/>
                <a:gd name="T89" fmla="*/ 88 h 496"/>
                <a:gd name="T90" fmla="*/ 222 w 366"/>
                <a:gd name="T91" fmla="*/ 21 h 496"/>
                <a:gd name="T92" fmla="*/ 243 w 366"/>
                <a:gd name="T93" fmla="*/ 0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66" h="496">
                  <a:moveTo>
                    <a:pt x="358" y="119"/>
                  </a:moveTo>
                  <a:lnTo>
                    <a:pt x="358" y="119"/>
                  </a:lnTo>
                  <a:cubicBezTo>
                    <a:pt x="360" y="116"/>
                    <a:pt x="363" y="113"/>
                    <a:pt x="366" y="110"/>
                  </a:cubicBezTo>
                  <a:cubicBezTo>
                    <a:pt x="351" y="105"/>
                    <a:pt x="337" y="102"/>
                    <a:pt x="323" y="99"/>
                  </a:cubicBezTo>
                  <a:cubicBezTo>
                    <a:pt x="323" y="99"/>
                    <a:pt x="322" y="99"/>
                    <a:pt x="322" y="99"/>
                  </a:cubicBezTo>
                  <a:cubicBezTo>
                    <a:pt x="316" y="98"/>
                    <a:pt x="309" y="98"/>
                    <a:pt x="303" y="97"/>
                  </a:cubicBezTo>
                  <a:cubicBezTo>
                    <a:pt x="305" y="101"/>
                    <a:pt x="307" y="106"/>
                    <a:pt x="307" y="112"/>
                  </a:cubicBezTo>
                  <a:cubicBezTo>
                    <a:pt x="310" y="115"/>
                    <a:pt x="312" y="119"/>
                    <a:pt x="312" y="123"/>
                  </a:cubicBezTo>
                  <a:cubicBezTo>
                    <a:pt x="316" y="121"/>
                    <a:pt x="322" y="120"/>
                    <a:pt x="328" y="122"/>
                  </a:cubicBezTo>
                  <a:cubicBezTo>
                    <a:pt x="333" y="111"/>
                    <a:pt x="348" y="109"/>
                    <a:pt x="358" y="119"/>
                  </a:cubicBezTo>
                  <a:lnTo>
                    <a:pt x="358" y="119"/>
                  </a:lnTo>
                  <a:close/>
                  <a:moveTo>
                    <a:pt x="47" y="454"/>
                  </a:moveTo>
                  <a:lnTo>
                    <a:pt x="47" y="454"/>
                  </a:lnTo>
                  <a:lnTo>
                    <a:pt x="98" y="416"/>
                  </a:lnTo>
                  <a:cubicBezTo>
                    <a:pt x="96" y="411"/>
                    <a:pt x="93" y="407"/>
                    <a:pt x="91" y="402"/>
                  </a:cubicBezTo>
                  <a:lnTo>
                    <a:pt x="48" y="429"/>
                  </a:lnTo>
                  <a:cubicBezTo>
                    <a:pt x="45" y="431"/>
                    <a:pt x="42" y="426"/>
                    <a:pt x="45" y="424"/>
                  </a:cubicBezTo>
                  <a:lnTo>
                    <a:pt x="89" y="397"/>
                  </a:lnTo>
                  <a:cubicBezTo>
                    <a:pt x="87" y="394"/>
                    <a:pt x="85" y="390"/>
                    <a:pt x="84" y="386"/>
                  </a:cubicBezTo>
                  <a:lnTo>
                    <a:pt x="25" y="414"/>
                  </a:lnTo>
                  <a:cubicBezTo>
                    <a:pt x="31" y="427"/>
                    <a:pt x="38" y="441"/>
                    <a:pt x="47" y="454"/>
                  </a:cubicBezTo>
                  <a:lnTo>
                    <a:pt x="47" y="454"/>
                  </a:lnTo>
                  <a:close/>
                  <a:moveTo>
                    <a:pt x="101" y="421"/>
                  </a:moveTo>
                  <a:lnTo>
                    <a:pt x="101" y="421"/>
                  </a:lnTo>
                  <a:lnTo>
                    <a:pt x="50" y="459"/>
                  </a:lnTo>
                  <a:cubicBezTo>
                    <a:pt x="58" y="472"/>
                    <a:pt x="68" y="484"/>
                    <a:pt x="79" y="496"/>
                  </a:cubicBezTo>
                  <a:lnTo>
                    <a:pt x="119" y="448"/>
                  </a:lnTo>
                  <a:cubicBezTo>
                    <a:pt x="116" y="445"/>
                    <a:pt x="114" y="441"/>
                    <a:pt x="111" y="437"/>
                  </a:cubicBezTo>
                  <a:lnTo>
                    <a:pt x="73" y="475"/>
                  </a:lnTo>
                  <a:cubicBezTo>
                    <a:pt x="70" y="478"/>
                    <a:pt x="67" y="474"/>
                    <a:pt x="69" y="471"/>
                  </a:cubicBezTo>
                  <a:lnTo>
                    <a:pt x="108" y="433"/>
                  </a:lnTo>
                  <a:cubicBezTo>
                    <a:pt x="106" y="429"/>
                    <a:pt x="103" y="425"/>
                    <a:pt x="101" y="421"/>
                  </a:cubicBezTo>
                  <a:lnTo>
                    <a:pt x="101" y="421"/>
                  </a:lnTo>
                  <a:close/>
                  <a:moveTo>
                    <a:pt x="23" y="408"/>
                  </a:moveTo>
                  <a:lnTo>
                    <a:pt x="23" y="408"/>
                  </a:lnTo>
                  <a:lnTo>
                    <a:pt x="82" y="381"/>
                  </a:lnTo>
                  <a:cubicBezTo>
                    <a:pt x="80" y="377"/>
                    <a:pt x="79" y="373"/>
                    <a:pt x="78" y="369"/>
                  </a:cubicBezTo>
                  <a:lnTo>
                    <a:pt x="29" y="384"/>
                  </a:lnTo>
                  <a:cubicBezTo>
                    <a:pt x="26" y="385"/>
                    <a:pt x="24" y="379"/>
                    <a:pt x="28" y="378"/>
                  </a:cubicBezTo>
                  <a:lnTo>
                    <a:pt x="76" y="364"/>
                  </a:lnTo>
                  <a:cubicBezTo>
                    <a:pt x="74" y="359"/>
                    <a:pt x="73" y="354"/>
                    <a:pt x="72" y="348"/>
                  </a:cubicBezTo>
                  <a:lnTo>
                    <a:pt x="7" y="362"/>
                  </a:lnTo>
                  <a:cubicBezTo>
                    <a:pt x="11" y="378"/>
                    <a:pt x="16" y="393"/>
                    <a:pt x="23" y="408"/>
                  </a:cubicBezTo>
                  <a:lnTo>
                    <a:pt x="23" y="408"/>
                  </a:lnTo>
                  <a:close/>
                  <a:moveTo>
                    <a:pt x="6" y="357"/>
                  </a:moveTo>
                  <a:lnTo>
                    <a:pt x="6" y="357"/>
                  </a:lnTo>
                  <a:lnTo>
                    <a:pt x="70" y="343"/>
                  </a:lnTo>
                  <a:cubicBezTo>
                    <a:pt x="69" y="338"/>
                    <a:pt x="69" y="334"/>
                    <a:pt x="68" y="329"/>
                  </a:cubicBezTo>
                  <a:lnTo>
                    <a:pt x="17" y="334"/>
                  </a:lnTo>
                  <a:cubicBezTo>
                    <a:pt x="13" y="334"/>
                    <a:pt x="13" y="329"/>
                    <a:pt x="16" y="328"/>
                  </a:cubicBezTo>
                  <a:lnTo>
                    <a:pt x="67" y="324"/>
                  </a:lnTo>
                  <a:cubicBezTo>
                    <a:pt x="66" y="319"/>
                    <a:pt x="66" y="314"/>
                    <a:pt x="66" y="308"/>
                  </a:cubicBezTo>
                  <a:lnTo>
                    <a:pt x="0" y="307"/>
                  </a:lnTo>
                  <a:cubicBezTo>
                    <a:pt x="1" y="324"/>
                    <a:pt x="3" y="340"/>
                    <a:pt x="6" y="357"/>
                  </a:cubicBezTo>
                  <a:lnTo>
                    <a:pt x="6" y="357"/>
                  </a:lnTo>
                  <a:close/>
                  <a:moveTo>
                    <a:pt x="0" y="302"/>
                  </a:moveTo>
                  <a:lnTo>
                    <a:pt x="0" y="302"/>
                  </a:lnTo>
                  <a:lnTo>
                    <a:pt x="66" y="303"/>
                  </a:lnTo>
                  <a:cubicBezTo>
                    <a:pt x="65" y="298"/>
                    <a:pt x="65" y="294"/>
                    <a:pt x="66" y="290"/>
                  </a:cubicBezTo>
                  <a:lnTo>
                    <a:pt x="15" y="284"/>
                  </a:lnTo>
                  <a:cubicBezTo>
                    <a:pt x="11" y="284"/>
                    <a:pt x="12" y="278"/>
                    <a:pt x="16" y="278"/>
                  </a:cubicBezTo>
                  <a:lnTo>
                    <a:pt x="66" y="284"/>
                  </a:lnTo>
                  <a:cubicBezTo>
                    <a:pt x="66" y="278"/>
                    <a:pt x="67" y="273"/>
                    <a:pt x="67" y="267"/>
                  </a:cubicBezTo>
                  <a:lnTo>
                    <a:pt x="4" y="254"/>
                  </a:lnTo>
                  <a:cubicBezTo>
                    <a:pt x="1" y="270"/>
                    <a:pt x="0" y="286"/>
                    <a:pt x="0" y="302"/>
                  </a:cubicBezTo>
                  <a:lnTo>
                    <a:pt x="0" y="302"/>
                  </a:lnTo>
                  <a:close/>
                  <a:moveTo>
                    <a:pt x="4" y="249"/>
                  </a:moveTo>
                  <a:lnTo>
                    <a:pt x="4" y="249"/>
                  </a:lnTo>
                  <a:lnTo>
                    <a:pt x="68" y="262"/>
                  </a:lnTo>
                  <a:cubicBezTo>
                    <a:pt x="69" y="257"/>
                    <a:pt x="70" y="253"/>
                    <a:pt x="71" y="249"/>
                  </a:cubicBezTo>
                  <a:lnTo>
                    <a:pt x="22" y="233"/>
                  </a:lnTo>
                  <a:cubicBezTo>
                    <a:pt x="18" y="232"/>
                    <a:pt x="20" y="227"/>
                    <a:pt x="23" y="228"/>
                  </a:cubicBezTo>
                  <a:lnTo>
                    <a:pt x="72" y="243"/>
                  </a:lnTo>
                  <a:cubicBezTo>
                    <a:pt x="73" y="239"/>
                    <a:pt x="74" y="235"/>
                    <a:pt x="75" y="231"/>
                  </a:cubicBezTo>
                  <a:lnTo>
                    <a:pt x="17" y="202"/>
                  </a:lnTo>
                  <a:cubicBezTo>
                    <a:pt x="11" y="217"/>
                    <a:pt x="7" y="233"/>
                    <a:pt x="4" y="249"/>
                  </a:cubicBezTo>
                  <a:lnTo>
                    <a:pt x="4" y="249"/>
                  </a:lnTo>
                  <a:close/>
                  <a:moveTo>
                    <a:pt x="19" y="196"/>
                  </a:moveTo>
                  <a:lnTo>
                    <a:pt x="19" y="196"/>
                  </a:lnTo>
                  <a:lnTo>
                    <a:pt x="77" y="225"/>
                  </a:lnTo>
                  <a:cubicBezTo>
                    <a:pt x="79" y="221"/>
                    <a:pt x="80" y="217"/>
                    <a:pt x="82" y="213"/>
                  </a:cubicBezTo>
                  <a:lnTo>
                    <a:pt x="37" y="186"/>
                  </a:lnTo>
                  <a:cubicBezTo>
                    <a:pt x="34" y="184"/>
                    <a:pt x="37" y="179"/>
                    <a:pt x="40" y="181"/>
                  </a:cubicBezTo>
                  <a:lnTo>
                    <a:pt x="84" y="208"/>
                  </a:lnTo>
                  <a:cubicBezTo>
                    <a:pt x="86" y="203"/>
                    <a:pt x="88" y="199"/>
                    <a:pt x="90" y="195"/>
                  </a:cubicBezTo>
                  <a:lnTo>
                    <a:pt x="38" y="154"/>
                  </a:lnTo>
                  <a:cubicBezTo>
                    <a:pt x="30" y="168"/>
                    <a:pt x="24" y="182"/>
                    <a:pt x="19" y="196"/>
                  </a:cubicBezTo>
                  <a:lnTo>
                    <a:pt x="19" y="196"/>
                  </a:lnTo>
                  <a:close/>
                  <a:moveTo>
                    <a:pt x="40" y="149"/>
                  </a:moveTo>
                  <a:lnTo>
                    <a:pt x="40" y="149"/>
                  </a:lnTo>
                  <a:lnTo>
                    <a:pt x="93" y="190"/>
                  </a:lnTo>
                  <a:cubicBezTo>
                    <a:pt x="95" y="186"/>
                    <a:pt x="97" y="183"/>
                    <a:pt x="99" y="179"/>
                  </a:cubicBezTo>
                  <a:lnTo>
                    <a:pt x="60" y="142"/>
                  </a:lnTo>
                  <a:cubicBezTo>
                    <a:pt x="58" y="140"/>
                    <a:pt x="62" y="136"/>
                    <a:pt x="64" y="138"/>
                  </a:cubicBezTo>
                  <a:lnTo>
                    <a:pt x="102" y="174"/>
                  </a:lnTo>
                  <a:cubicBezTo>
                    <a:pt x="105" y="170"/>
                    <a:pt x="108" y="166"/>
                    <a:pt x="111" y="162"/>
                  </a:cubicBezTo>
                  <a:lnTo>
                    <a:pt x="67" y="111"/>
                  </a:lnTo>
                  <a:cubicBezTo>
                    <a:pt x="57" y="123"/>
                    <a:pt x="48" y="136"/>
                    <a:pt x="40" y="149"/>
                  </a:cubicBezTo>
                  <a:lnTo>
                    <a:pt x="40" y="149"/>
                  </a:lnTo>
                  <a:close/>
                  <a:moveTo>
                    <a:pt x="70" y="106"/>
                  </a:moveTo>
                  <a:lnTo>
                    <a:pt x="70" y="106"/>
                  </a:lnTo>
                  <a:lnTo>
                    <a:pt x="114" y="157"/>
                  </a:lnTo>
                  <a:cubicBezTo>
                    <a:pt x="117" y="154"/>
                    <a:pt x="120" y="150"/>
                    <a:pt x="123" y="147"/>
                  </a:cubicBezTo>
                  <a:lnTo>
                    <a:pt x="90" y="102"/>
                  </a:lnTo>
                  <a:cubicBezTo>
                    <a:pt x="88" y="99"/>
                    <a:pt x="93" y="96"/>
                    <a:pt x="95" y="99"/>
                  </a:cubicBezTo>
                  <a:lnTo>
                    <a:pt x="127" y="143"/>
                  </a:lnTo>
                  <a:cubicBezTo>
                    <a:pt x="130" y="139"/>
                    <a:pt x="133" y="136"/>
                    <a:pt x="137" y="133"/>
                  </a:cubicBezTo>
                  <a:lnTo>
                    <a:pt x="102" y="72"/>
                  </a:lnTo>
                  <a:cubicBezTo>
                    <a:pt x="91" y="83"/>
                    <a:pt x="80" y="94"/>
                    <a:pt x="70" y="106"/>
                  </a:cubicBezTo>
                  <a:lnTo>
                    <a:pt x="70" y="106"/>
                  </a:lnTo>
                  <a:close/>
                  <a:moveTo>
                    <a:pt x="106" y="69"/>
                  </a:moveTo>
                  <a:lnTo>
                    <a:pt x="106" y="69"/>
                  </a:lnTo>
                  <a:lnTo>
                    <a:pt x="141" y="129"/>
                  </a:lnTo>
                  <a:cubicBezTo>
                    <a:pt x="144" y="126"/>
                    <a:pt x="147" y="123"/>
                    <a:pt x="150" y="121"/>
                  </a:cubicBezTo>
                  <a:lnTo>
                    <a:pt x="127" y="68"/>
                  </a:lnTo>
                  <a:cubicBezTo>
                    <a:pt x="126" y="64"/>
                    <a:pt x="131" y="62"/>
                    <a:pt x="133" y="66"/>
                  </a:cubicBezTo>
                  <a:lnTo>
                    <a:pt x="155" y="117"/>
                  </a:lnTo>
                  <a:cubicBezTo>
                    <a:pt x="159" y="114"/>
                    <a:pt x="163" y="111"/>
                    <a:pt x="167" y="108"/>
                  </a:cubicBezTo>
                  <a:lnTo>
                    <a:pt x="144" y="40"/>
                  </a:lnTo>
                  <a:cubicBezTo>
                    <a:pt x="131" y="49"/>
                    <a:pt x="118" y="58"/>
                    <a:pt x="106" y="69"/>
                  </a:cubicBezTo>
                  <a:lnTo>
                    <a:pt x="106" y="69"/>
                  </a:lnTo>
                  <a:close/>
                  <a:moveTo>
                    <a:pt x="149" y="37"/>
                  </a:moveTo>
                  <a:lnTo>
                    <a:pt x="149" y="37"/>
                  </a:lnTo>
                  <a:lnTo>
                    <a:pt x="172" y="105"/>
                  </a:lnTo>
                  <a:cubicBezTo>
                    <a:pt x="176" y="103"/>
                    <a:pt x="179" y="101"/>
                    <a:pt x="183" y="99"/>
                  </a:cubicBezTo>
                  <a:lnTo>
                    <a:pt x="170" y="42"/>
                  </a:lnTo>
                  <a:cubicBezTo>
                    <a:pt x="169" y="38"/>
                    <a:pt x="174" y="37"/>
                    <a:pt x="175" y="40"/>
                  </a:cubicBezTo>
                  <a:lnTo>
                    <a:pt x="188" y="96"/>
                  </a:lnTo>
                  <a:cubicBezTo>
                    <a:pt x="192" y="94"/>
                    <a:pt x="196" y="92"/>
                    <a:pt x="200" y="90"/>
                  </a:cubicBezTo>
                  <a:lnTo>
                    <a:pt x="191" y="16"/>
                  </a:lnTo>
                  <a:cubicBezTo>
                    <a:pt x="176" y="22"/>
                    <a:pt x="162" y="29"/>
                    <a:pt x="149" y="37"/>
                  </a:cubicBezTo>
                  <a:lnTo>
                    <a:pt x="149" y="37"/>
                  </a:lnTo>
                  <a:close/>
                  <a:moveTo>
                    <a:pt x="196" y="14"/>
                  </a:moveTo>
                  <a:lnTo>
                    <a:pt x="196" y="14"/>
                  </a:lnTo>
                  <a:lnTo>
                    <a:pt x="206" y="88"/>
                  </a:lnTo>
                  <a:cubicBezTo>
                    <a:pt x="210" y="86"/>
                    <a:pt x="214" y="84"/>
                    <a:pt x="219" y="83"/>
                  </a:cubicBezTo>
                  <a:lnTo>
                    <a:pt x="217" y="21"/>
                  </a:lnTo>
                  <a:cubicBezTo>
                    <a:pt x="217" y="17"/>
                    <a:pt x="222" y="17"/>
                    <a:pt x="222" y="21"/>
                  </a:cubicBezTo>
                  <a:lnTo>
                    <a:pt x="224" y="81"/>
                  </a:lnTo>
                  <a:cubicBezTo>
                    <a:pt x="229" y="79"/>
                    <a:pt x="233" y="78"/>
                    <a:pt x="237" y="77"/>
                  </a:cubicBezTo>
                  <a:lnTo>
                    <a:pt x="243" y="0"/>
                  </a:lnTo>
                  <a:cubicBezTo>
                    <a:pt x="227" y="3"/>
                    <a:pt x="211" y="8"/>
                    <a:pt x="196" y="14"/>
                  </a:cubicBezTo>
                  <a:lnTo>
                    <a:pt x="196" y="14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4" name="Freeform 10">
              <a:extLst>
                <a:ext uri="{FF2B5EF4-FFF2-40B4-BE49-F238E27FC236}">
                  <a16:creationId xmlns:a16="http://schemas.microsoft.com/office/drawing/2014/main" id="{8872A2F5-7430-CC8E-7732-1707D9E6FB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700963" y="400050"/>
              <a:ext cx="238125" cy="323850"/>
            </a:xfrm>
            <a:custGeom>
              <a:avLst/>
              <a:gdLst>
                <a:gd name="T0" fmla="*/ 134 w 292"/>
                <a:gd name="T1" fmla="*/ 82 h 393"/>
                <a:gd name="T2" fmla="*/ 164 w 292"/>
                <a:gd name="T3" fmla="*/ 19 h 393"/>
                <a:gd name="T4" fmla="*/ 187 w 292"/>
                <a:gd name="T5" fmla="*/ 0 h 393"/>
                <a:gd name="T6" fmla="*/ 193 w 292"/>
                <a:gd name="T7" fmla="*/ 0 h 393"/>
                <a:gd name="T8" fmla="*/ 188 w 292"/>
                <a:gd name="T9" fmla="*/ 77 h 393"/>
                <a:gd name="T10" fmla="*/ 194 w 292"/>
                <a:gd name="T11" fmla="*/ 78 h 393"/>
                <a:gd name="T12" fmla="*/ 193 w 292"/>
                <a:gd name="T13" fmla="*/ 0 h 393"/>
                <a:gd name="T14" fmla="*/ 246 w 292"/>
                <a:gd name="T15" fmla="*/ 5 h 393"/>
                <a:gd name="T16" fmla="*/ 258 w 292"/>
                <a:gd name="T17" fmla="*/ 22 h 393"/>
                <a:gd name="T18" fmla="*/ 248 w 292"/>
                <a:gd name="T19" fmla="*/ 90 h 393"/>
                <a:gd name="T20" fmla="*/ 246 w 292"/>
                <a:gd name="T21" fmla="*/ 5 h 393"/>
                <a:gd name="T22" fmla="*/ 144 w 292"/>
                <a:gd name="T23" fmla="*/ 176 h 393"/>
                <a:gd name="T24" fmla="*/ 128 w 292"/>
                <a:gd name="T25" fmla="*/ 177 h 393"/>
                <a:gd name="T26" fmla="*/ 149 w 292"/>
                <a:gd name="T27" fmla="*/ 197 h 393"/>
                <a:gd name="T28" fmla="*/ 167 w 292"/>
                <a:gd name="T29" fmla="*/ 103 h 393"/>
                <a:gd name="T30" fmla="*/ 141 w 292"/>
                <a:gd name="T31" fmla="*/ 137 h 393"/>
                <a:gd name="T32" fmla="*/ 135 w 292"/>
                <a:gd name="T33" fmla="*/ 138 h 393"/>
                <a:gd name="T34" fmla="*/ 133 w 292"/>
                <a:gd name="T35" fmla="*/ 154 h 393"/>
                <a:gd name="T36" fmla="*/ 142 w 292"/>
                <a:gd name="T37" fmla="*/ 152 h 393"/>
                <a:gd name="T38" fmla="*/ 144 w 292"/>
                <a:gd name="T39" fmla="*/ 174 h 393"/>
                <a:gd name="T40" fmla="*/ 123 w 292"/>
                <a:gd name="T41" fmla="*/ 123 h 393"/>
                <a:gd name="T42" fmla="*/ 126 w 292"/>
                <a:gd name="T43" fmla="*/ 124 h 393"/>
                <a:gd name="T44" fmla="*/ 111 w 292"/>
                <a:gd name="T45" fmla="*/ 115 h 393"/>
                <a:gd name="T46" fmla="*/ 138 w 292"/>
                <a:gd name="T47" fmla="*/ 172 h 393"/>
                <a:gd name="T48" fmla="*/ 113 w 292"/>
                <a:gd name="T49" fmla="*/ 140 h 393"/>
                <a:gd name="T50" fmla="*/ 123 w 292"/>
                <a:gd name="T51" fmla="*/ 123 h 393"/>
                <a:gd name="T52" fmla="*/ 105 w 292"/>
                <a:gd name="T53" fmla="*/ 164 h 393"/>
                <a:gd name="T54" fmla="*/ 54 w 292"/>
                <a:gd name="T55" fmla="*/ 162 h 393"/>
                <a:gd name="T56" fmla="*/ 59 w 292"/>
                <a:gd name="T57" fmla="*/ 164 h 393"/>
                <a:gd name="T58" fmla="*/ 121 w 292"/>
                <a:gd name="T59" fmla="*/ 175 h 393"/>
                <a:gd name="T60" fmla="*/ 101 w 292"/>
                <a:gd name="T61" fmla="*/ 119 h 393"/>
                <a:gd name="T62" fmla="*/ 101 w 292"/>
                <a:gd name="T63" fmla="*/ 159 h 393"/>
                <a:gd name="T64" fmla="*/ 56 w 292"/>
                <a:gd name="T65" fmla="*/ 168 h 393"/>
                <a:gd name="T66" fmla="*/ 128 w 292"/>
                <a:gd name="T67" fmla="*/ 196 h 393"/>
                <a:gd name="T68" fmla="*/ 56 w 292"/>
                <a:gd name="T69" fmla="*/ 169 h 393"/>
                <a:gd name="T70" fmla="*/ 55 w 292"/>
                <a:gd name="T71" fmla="*/ 250 h 393"/>
                <a:gd name="T72" fmla="*/ 25 w 292"/>
                <a:gd name="T73" fmla="*/ 276 h 393"/>
                <a:gd name="T74" fmla="*/ 19 w 292"/>
                <a:gd name="T75" fmla="*/ 285 h 393"/>
                <a:gd name="T76" fmla="*/ 21 w 292"/>
                <a:gd name="T77" fmla="*/ 340 h 393"/>
                <a:gd name="T78" fmla="*/ 69 w 292"/>
                <a:gd name="T79" fmla="*/ 310 h 393"/>
                <a:gd name="T80" fmla="*/ 75 w 292"/>
                <a:gd name="T81" fmla="*/ 336 h 393"/>
                <a:gd name="T82" fmla="*/ 37 w 292"/>
                <a:gd name="T83" fmla="*/ 256 h 393"/>
                <a:gd name="T84" fmla="*/ 13 w 292"/>
                <a:gd name="T85" fmla="*/ 247 h 393"/>
                <a:gd name="T86" fmla="*/ 37 w 292"/>
                <a:gd name="T87" fmla="*/ 256 h 393"/>
                <a:gd name="T88" fmla="*/ 17 w 292"/>
                <a:gd name="T89" fmla="*/ 369 h 393"/>
                <a:gd name="T90" fmla="*/ 17 w 292"/>
                <a:gd name="T91" fmla="*/ 369 h 393"/>
                <a:gd name="T92" fmla="*/ 14 w 292"/>
                <a:gd name="T93" fmla="*/ 265 h 393"/>
                <a:gd name="T94" fmla="*/ 15 w 292"/>
                <a:gd name="T95" fmla="*/ 281 h 393"/>
                <a:gd name="T96" fmla="*/ 14 w 292"/>
                <a:gd name="T97" fmla="*/ 265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92" h="393">
                  <a:moveTo>
                    <a:pt x="139" y="5"/>
                  </a:moveTo>
                  <a:lnTo>
                    <a:pt x="139" y="5"/>
                  </a:lnTo>
                  <a:lnTo>
                    <a:pt x="134" y="82"/>
                  </a:lnTo>
                  <a:cubicBezTo>
                    <a:pt x="139" y="81"/>
                    <a:pt x="144" y="80"/>
                    <a:pt x="149" y="79"/>
                  </a:cubicBezTo>
                  <a:lnTo>
                    <a:pt x="159" y="18"/>
                  </a:lnTo>
                  <a:cubicBezTo>
                    <a:pt x="159" y="15"/>
                    <a:pt x="165" y="16"/>
                    <a:pt x="164" y="19"/>
                  </a:cubicBezTo>
                  <a:lnTo>
                    <a:pt x="155" y="78"/>
                  </a:lnTo>
                  <a:cubicBezTo>
                    <a:pt x="159" y="78"/>
                    <a:pt x="163" y="78"/>
                    <a:pt x="167" y="77"/>
                  </a:cubicBezTo>
                  <a:lnTo>
                    <a:pt x="187" y="0"/>
                  </a:lnTo>
                  <a:cubicBezTo>
                    <a:pt x="171" y="1"/>
                    <a:pt x="155" y="2"/>
                    <a:pt x="139" y="5"/>
                  </a:cubicBezTo>
                  <a:lnTo>
                    <a:pt x="139" y="5"/>
                  </a:lnTo>
                  <a:close/>
                  <a:moveTo>
                    <a:pt x="193" y="0"/>
                  </a:moveTo>
                  <a:lnTo>
                    <a:pt x="193" y="0"/>
                  </a:lnTo>
                  <a:lnTo>
                    <a:pt x="173" y="77"/>
                  </a:lnTo>
                  <a:cubicBezTo>
                    <a:pt x="178" y="77"/>
                    <a:pt x="183" y="77"/>
                    <a:pt x="188" y="77"/>
                  </a:cubicBezTo>
                  <a:lnTo>
                    <a:pt x="207" y="17"/>
                  </a:lnTo>
                  <a:cubicBezTo>
                    <a:pt x="208" y="13"/>
                    <a:pt x="214" y="15"/>
                    <a:pt x="213" y="18"/>
                  </a:cubicBezTo>
                  <a:lnTo>
                    <a:pt x="194" y="78"/>
                  </a:lnTo>
                  <a:cubicBezTo>
                    <a:pt x="199" y="78"/>
                    <a:pt x="203" y="79"/>
                    <a:pt x="208" y="80"/>
                  </a:cubicBezTo>
                  <a:lnTo>
                    <a:pt x="240" y="4"/>
                  </a:lnTo>
                  <a:cubicBezTo>
                    <a:pt x="224" y="2"/>
                    <a:pt x="208" y="0"/>
                    <a:pt x="193" y="0"/>
                  </a:cubicBezTo>
                  <a:lnTo>
                    <a:pt x="193" y="0"/>
                  </a:lnTo>
                  <a:close/>
                  <a:moveTo>
                    <a:pt x="246" y="5"/>
                  </a:moveTo>
                  <a:lnTo>
                    <a:pt x="246" y="5"/>
                  </a:lnTo>
                  <a:lnTo>
                    <a:pt x="214" y="81"/>
                  </a:lnTo>
                  <a:cubicBezTo>
                    <a:pt x="218" y="81"/>
                    <a:pt x="222" y="82"/>
                    <a:pt x="226" y="83"/>
                  </a:cubicBezTo>
                  <a:lnTo>
                    <a:pt x="258" y="22"/>
                  </a:lnTo>
                  <a:cubicBezTo>
                    <a:pt x="260" y="19"/>
                    <a:pt x="265" y="21"/>
                    <a:pt x="263" y="25"/>
                  </a:cubicBezTo>
                  <a:lnTo>
                    <a:pt x="232" y="85"/>
                  </a:lnTo>
                  <a:cubicBezTo>
                    <a:pt x="237" y="86"/>
                    <a:pt x="243" y="88"/>
                    <a:pt x="248" y="90"/>
                  </a:cubicBezTo>
                  <a:lnTo>
                    <a:pt x="292" y="17"/>
                  </a:lnTo>
                  <a:cubicBezTo>
                    <a:pt x="277" y="12"/>
                    <a:pt x="261" y="8"/>
                    <a:pt x="246" y="5"/>
                  </a:cubicBezTo>
                  <a:lnTo>
                    <a:pt x="246" y="5"/>
                  </a:lnTo>
                  <a:close/>
                  <a:moveTo>
                    <a:pt x="144" y="174"/>
                  </a:moveTo>
                  <a:lnTo>
                    <a:pt x="144" y="174"/>
                  </a:lnTo>
                  <a:cubicBezTo>
                    <a:pt x="144" y="175"/>
                    <a:pt x="144" y="175"/>
                    <a:pt x="144" y="176"/>
                  </a:cubicBezTo>
                  <a:cubicBezTo>
                    <a:pt x="143" y="176"/>
                    <a:pt x="143" y="176"/>
                    <a:pt x="142" y="177"/>
                  </a:cubicBezTo>
                  <a:cubicBezTo>
                    <a:pt x="142" y="177"/>
                    <a:pt x="142" y="177"/>
                    <a:pt x="142" y="177"/>
                  </a:cubicBezTo>
                  <a:cubicBezTo>
                    <a:pt x="137" y="178"/>
                    <a:pt x="132" y="177"/>
                    <a:pt x="128" y="177"/>
                  </a:cubicBezTo>
                  <a:cubicBezTo>
                    <a:pt x="127" y="177"/>
                    <a:pt x="127" y="177"/>
                    <a:pt x="126" y="178"/>
                  </a:cubicBezTo>
                  <a:cubicBezTo>
                    <a:pt x="127" y="183"/>
                    <a:pt x="130" y="190"/>
                    <a:pt x="136" y="196"/>
                  </a:cubicBezTo>
                  <a:cubicBezTo>
                    <a:pt x="140" y="196"/>
                    <a:pt x="144" y="196"/>
                    <a:pt x="149" y="197"/>
                  </a:cubicBezTo>
                  <a:lnTo>
                    <a:pt x="161" y="145"/>
                  </a:lnTo>
                  <a:cubicBezTo>
                    <a:pt x="147" y="141"/>
                    <a:pt x="144" y="117"/>
                    <a:pt x="162" y="113"/>
                  </a:cubicBezTo>
                  <a:cubicBezTo>
                    <a:pt x="162" y="109"/>
                    <a:pt x="164" y="106"/>
                    <a:pt x="167" y="103"/>
                  </a:cubicBezTo>
                  <a:cubicBezTo>
                    <a:pt x="157" y="104"/>
                    <a:pt x="147" y="105"/>
                    <a:pt x="138" y="107"/>
                  </a:cubicBezTo>
                  <a:lnTo>
                    <a:pt x="141" y="136"/>
                  </a:lnTo>
                  <a:cubicBezTo>
                    <a:pt x="141" y="136"/>
                    <a:pt x="141" y="136"/>
                    <a:pt x="141" y="137"/>
                  </a:cubicBezTo>
                  <a:lnTo>
                    <a:pt x="141" y="140"/>
                  </a:lnTo>
                  <a:cubicBezTo>
                    <a:pt x="141" y="143"/>
                    <a:pt x="136" y="144"/>
                    <a:pt x="135" y="140"/>
                  </a:cubicBezTo>
                  <a:lnTo>
                    <a:pt x="135" y="138"/>
                  </a:lnTo>
                  <a:lnTo>
                    <a:pt x="124" y="130"/>
                  </a:lnTo>
                  <a:cubicBezTo>
                    <a:pt x="121" y="132"/>
                    <a:pt x="119" y="136"/>
                    <a:pt x="119" y="140"/>
                  </a:cubicBezTo>
                  <a:cubicBezTo>
                    <a:pt x="119" y="148"/>
                    <a:pt x="125" y="154"/>
                    <a:pt x="133" y="154"/>
                  </a:cubicBezTo>
                  <a:cubicBezTo>
                    <a:pt x="134" y="154"/>
                    <a:pt x="135" y="154"/>
                    <a:pt x="137" y="154"/>
                  </a:cubicBezTo>
                  <a:lnTo>
                    <a:pt x="137" y="153"/>
                  </a:lnTo>
                  <a:cubicBezTo>
                    <a:pt x="136" y="149"/>
                    <a:pt x="142" y="148"/>
                    <a:pt x="142" y="152"/>
                  </a:cubicBezTo>
                  <a:lnTo>
                    <a:pt x="142" y="155"/>
                  </a:lnTo>
                  <a:cubicBezTo>
                    <a:pt x="143" y="155"/>
                    <a:pt x="143" y="155"/>
                    <a:pt x="143" y="156"/>
                  </a:cubicBezTo>
                  <a:lnTo>
                    <a:pt x="144" y="174"/>
                  </a:lnTo>
                  <a:cubicBezTo>
                    <a:pt x="144" y="174"/>
                    <a:pt x="144" y="174"/>
                    <a:pt x="144" y="174"/>
                  </a:cubicBezTo>
                  <a:lnTo>
                    <a:pt x="144" y="174"/>
                  </a:lnTo>
                  <a:close/>
                  <a:moveTo>
                    <a:pt x="123" y="123"/>
                  </a:moveTo>
                  <a:lnTo>
                    <a:pt x="123" y="123"/>
                  </a:lnTo>
                  <a:lnTo>
                    <a:pt x="125" y="124"/>
                  </a:lnTo>
                  <a:cubicBezTo>
                    <a:pt x="125" y="124"/>
                    <a:pt x="125" y="124"/>
                    <a:pt x="126" y="124"/>
                  </a:cubicBezTo>
                  <a:lnTo>
                    <a:pt x="135" y="131"/>
                  </a:lnTo>
                  <a:lnTo>
                    <a:pt x="133" y="108"/>
                  </a:lnTo>
                  <a:cubicBezTo>
                    <a:pt x="125" y="110"/>
                    <a:pt x="118" y="112"/>
                    <a:pt x="111" y="115"/>
                  </a:cubicBezTo>
                  <a:cubicBezTo>
                    <a:pt x="97" y="130"/>
                    <a:pt x="98" y="147"/>
                    <a:pt x="107" y="159"/>
                  </a:cubicBezTo>
                  <a:cubicBezTo>
                    <a:pt x="108" y="159"/>
                    <a:pt x="108" y="159"/>
                    <a:pt x="108" y="159"/>
                  </a:cubicBezTo>
                  <a:cubicBezTo>
                    <a:pt x="115" y="168"/>
                    <a:pt x="127" y="173"/>
                    <a:pt x="138" y="172"/>
                  </a:cubicBezTo>
                  <a:lnTo>
                    <a:pt x="137" y="159"/>
                  </a:lnTo>
                  <a:cubicBezTo>
                    <a:pt x="136" y="160"/>
                    <a:pt x="134" y="160"/>
                    <a:pt x="133" y="160"/>
                  </a:cubicBezTo>
                  <a:cubicBezTo>
                    <a:pt x="122" y="160"/>
                    <a:pt x="113" y="151"/>
                    <a:pt x="113" y="140"/>
                  </a:cubicBezTo>
                  <a:cubicBezTo>
                    <a:pt x="113" y="135"/>
                    <a:pt x="116" y="130"/>
                    <a:pt x="119" y="126"/>
                  </a:cubicBezTo>
                  <a:cubicBezTo>
                    <a:pt x="118" y="124"/>
                    <a:pt x="121" y="121"/>
                    <a:pt x="123" y="123"/>
                  </a:cubicBezTo>
                  <a:lnTo>
                    <a:pt x="123" y="123"/>
                  </a:lnTo>
                  <a:close/>
                  <a:moveTo>
                    <a:pt x="121" y="175"/>
                  </a:moveTo>
                  <a:lnTo>
                    <a:pt x="121" y="175"/>
                  </a:lnTo>
                  <a:cubicBezTo>
                    <a:pt x="115" y="172"/>
                    <a:pt x="109" y="169"/>
                    <a:pt x="105" y="164"/>
                  </a:cubicBezTo>
                  <a:cubicBezTo>
                    <a:pt x="85" y="169"/>
                    <a:pt x="68" y="154"/>
                    <a:pt x="62" y="142"/>
                  </a:cubicBezTo>
                  <a:cubicBezTo>
                    <a:pt x="55" y="147"/>
                    <a:pt x="48" y="153"/>
                    <a:pt x="42" y="159"/>
                  </a:cubicBezTo>
                  <a:lnTo>
                    <a:pt x="54" y="162"/>
                  </a:lnTo>
                  <a:cubicBezTo>
                    <a:pt x="55" y="162"/>
                    <a:pt x="55" y="162"/>
                    <a:pt x="55" y="162"/>
                  </a:cubicBezTo>
                  <a:lnTo>
                    <a:pt x="58" y="163"/>
                  </a:lnTo>
                  <a:cubicBezTo>
                    <a:pt x="58" y="163"/>
                    <a:pt x="59" y="163"/>
                    <a:pt x="59" y="164"/>
                  </a:cubicBezTo>
                  <a:cubicBezTo>
                    <a:pt x="60" y="164"/>
                    <a:pt x="60" y="164"/>
                    <a:pt x="60" y="165"/>
                  </a:cubicBezTo>
                  <a:cubicBezTo>
                    <a:pt x="74" y="181"/>
                    <a:pt x="108" y="181"/>
                    <a:pt x="121" y="175"/>
                  </a:cubicBezTo>
                  <a:lnTo>
                    <a:pt x="121" y="175"/>
                  </a:lnTo>
                  <a:close/>
                  <a:moveTo>
                    <a:pt x="101" y="159"/>
                  </a:moveTo>
                  <a:lnTo>
                    <a:pt x="101" y="159"/>
                  </a:lnTo>
                  <a:cubicBezTo>
                    <a:pt x="93" y="148"/>
                    <a:pt x="92" y="134"/>
                    <a:pt x="101" y="119"/>
                  </a:cubicBezTo>
                  <a:cubicBezTo>
                    <a:pt x="89" y="124"/>
                    <a:pt x="77" y="131"/>
                    <a:pt x="66" y="139"/>
                  </a:cubicBezTo>
                  <a:cubicBezTo>
                    <a:pt x="71" y="149"/>
                    <a:pt x="85" y="161"/>
                    <a:pt x="101" y="159"/>
                  </a:cubicBezTo>
                  <a:lnTo>
                    <a:pt x="101" y="159"/>
                  </a:lnTo>
                  <a:close/>
                  <a:moveTo>
                    <a:pt x="56" y="169"/>
                  </a:moveTo>
                  <a:lnTo>
                    <a:pt x="56" y="169"/>
                  </a:lnTo>
                  <a:lnTo>
                    <a:pt x="56" y="168"/>
                  </a:lnTo>
                  <a:cubicBezTo>
                    <a:pt x="54" y="174"/>
                    <a:pt x="54" y="186"/>
                    <a:pt x="55" y="192"/>
                  </a:cubicBezTo>
                  <a:cubicBezTo>
                    <a:pt x="66" y="196"/>
                    <a:pt x="79" y="196"/>
                    <a:pt x="94" y="196"/>
                  </a:cubicBezTo>
                  <a:cubicBezTo>
                    <a:pt x="106" y="196"/>
                    <a:pt x="117" y="196"/>
                    <a:pt x="128" y="196"/>
                  </a:cubicBezTo>
                  <a:cubicBezTo>
                    <a:pt x="124" y="191"/>
                    <a:pt x="122" y="185"/>
                    <a:pt x="121" y="181"/>
                  </a:cubicBezTo>
                  <a:cubicBezTo>
                    <a:pt x="104" y="187"/>
                    <a:pt x="71" y="185"/>
                    <a:pt x="56" y="169"/>
                  </a:cubicBezTo>
                  <a:lnTo>
                    <a:pt x="56" y="169"/>
                  </a:lnTo>
                  <a:close/>
                  <a:moveTo>
                    <a:pt x="66" y="255"/>
                  </a:moveTo>
                  <a:lnTo>
                    <a:pt x="66" y="255"/>
                  </a:lnTo>
                  <a:cubicBezTo>
                    <a:pt x="62" y="254"/>
                    <a:pt x="59" y="252"/>
                    <a:pt x="55" y="250"/>
                  </a:cubicBezTo>
                  <a:cubicBezTo>
                    <a:pt x="51" y="253"/>
                    <a:pt x="47" y="255"/>
                    <a:pt x="44" y="258"/>
                  </a:cubicBezTo>
                  <a:cubicBezTo>
                    <a:pt x="44" y="258"/>
                    <a:pt x="43" y="259"/>
                    <a:pt x="43" y="259"/>
                  </a:cubicBezTo>
                  <a:cubicBezTo>
                    <a:pt x="36" y="265"/>
                    <a:pt x="30" y="271"/>
                    <a:pt x="25" y="276"/>
                  </a:cubicBezTo>
                  <a:cubicBezTo>
                    <a:pt x="25" y="276"/>
                    <a:pt x="25" y="277"/>
                    <a:pt x="25" y="277"/>
                  </a:cubicBezTo>
                  <a:cubicBezTo>
                    <a:pt x="23" y="279"/>
                    <a:pt x="21" y="282"/>
                    <a:pt x="19" y="284"/>
                  </a:cubicBezTo>
                  <a:cubicBezTo>
                    <a:pt x="19" y="285"/>
                    <a:pt x="19" y="285"/>
                    <a:pt x="19" y="285"/>
                  </a:cubicBezTo>
                  <a:cubicBezTo>
                    <a:pt x="12" y="295"/>
                    <a:pt x="9" y="304"/>
                    <a:pt x="8" y="312"/>
                  </a:cubicBezTo>
                  <a:cubicBezTo>
                    <a:pt x="6" y="324"/>
                    <a:pt x="7" y="340"/>
                    <a:pt x="0" y="350"/>
                  </a:cubicBezTo>
                  <a:cubicBezTo>
                    <a:pt x="11" y="349"/>
                    <a:pt x="14" y="346"/>
                    <a:pt x="21" y="340"/>
                  </a:cubicBezTo>
                  <a:cubicBezTo>
                    <a:pt x="14" y="310"/>
                    <a:pt x="36" y="271"/>
                    <a:pt x="66" y="255"/>
                  </a:cubicBezTo>
                  <a:lnTo>
                    <a:pt x="66" y="255"/>
                  </a:lnTo>
                  <a:close/>
                  <a:moveTo>
                    <a:pt x="69" y="310"/>
                  </a:moveTo>
                  <a:lnTo>
                    <a:pt x="69" y="310"/>
                  </a:lnTo>
                  <a:cubicBezTo>
                    <a:pt x="68" y="311"/>
                    <a:pt x="68" y="312"/>
                    <a:pt x="67" y="314"/>
                  </a:cubicBezTo>
                  <a:cubicBezTo>
                    <a:pt x="61" y="326"/>
                    <a:pt x="68" y="336"/>
                    <a:pt x="75" y="336"/>
                  </a:cubicBezTo>
                  <a:cubicBezTo>
                    <a:pt x="93" y="336"/>
                    <a:pt x="92" y="311"/>
                    <a:pt x="69" y="310"/>
                  </a:cubicBezTo>
                  <a:lnTo>
                    <a:pt x="69" y="310"/>
                  </a:lnTo>
                  <a:close/>
                  <a:moveTo>
                    <a:pt x="37" y="256"/>
                  </a:moveTo>
                  <a:lnTo>
                    <a:pt x="37" y="256"/>
                  </a:lnTo>
                  <a:cubicBezTo>
                    <a:pt x="28" y="249"/>
                    <a:pt x="17" y="240"/>
                    <a:pt x="12" y="229"/>
                  </a:cubicBezTo>
                  <a:cubicBezTo>
                    <a:pt x="11" y="235"/>
                    <a:pt x="11" y="241"/>
                    <a:pt x="13" y="247"/>
                  </a:cubicBezTo>
                  <a:lnTo>
                    <a:pt x="13" y="247"/>
                  </a:lnTo>
                  <a:cubicBezTo>
                    <a:pt x="15" y="256"/>
                    <a:pt x="19" y="264"/>
                    <a:pt x="23" y="270"/>
                  </a:cubicBezTo>
                  <a:cubicBezTo>
                    <a:pt x="27" y="266"/>
                    <a:pt x="32" y="261"/>
                    <a:pt x="37" y="256"/>
                  </a:cubicBezTo>
                  <a:lnTo>
                    <a:pt x="37" y="256"/>
                  </a:lnTo>
                  <a:close/>
                  <a:moveTo>
                    <a:pt x="17" y="369"/>
                  </a:moveTo>
                  <a:lnTo>
                    <a:pt x="17" y="369"/>
                  </a:lnTo>
                  <a:cubicBezTo>
                    <a:pt x="17" y="377"/>
                    <a:pt x="18" y="385"/>
                    <a:pt x="17" y="393"/>
                  </a:cubicBezTo>
                  <a:cubicBezTo>
                    <a:pt x="26" y="392"/>
                    <a:pt x="29" y="390"/>
                    <a:pt x="34" y="385"/>
                  </a:cubicBezTo>
                  <a:cubicBezTo>
                    <a:pt x="28" y="381"/>
                    <a:pt x="22" y="376"/>
                    <a:pt x="17" y="369"/>
                  </a:cubicBezTo>
                  <a:lnTo>
                    <a:pt x="17" y="369"/>
                  </a:lnTo>
                  <a:close/>
                  <a:moveTo>
                    <a:pt x="14" y="265"/>
                  </a:moveTo>
                  <a:lnTo>
                    <a:pt x="14" y="265"/>
                  </a:lnTo>
                  <a:lnTo>
                    <a:pt x="3" y="271"/>
                  </a:lnTo>
                  <a:lnTo>
                    <a:pt x="9" y="283"/>
                  </a:lnTo>
                  <a:cubicBezTo>
                    <a:pt x="11" y="282"/>
                    <a:pt x="13" y="281"/>
                    <a:pt x="15" y="281"/>
                  </a:cubicBezTo>
                  <a:cubicBezTo>
                    <a:pt x="16" y="279"/>
                    <a:pt x="18" y="277"/>
                    <a:pt x="20" y="275"/>
                  </a:cubicBezTo>
                  <a:cubicBezTo>
                    <a:pt x="18" y="272"/>
                    <a:pt x="16" y="268"/>
                    <a:pt x="14" y="265"/>
                  </a:cubicBezTo>
                  <a:lnTo>
                    <a:pt x="14" y="265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5" name="Freeform 11">
              <a:extLst>
                <a:ext uri="{FF2B5EF4-FFF2-40B4-BE49-F238E27FC236}">
                  <a16:creationId xmlns:a16="http://schemas.microsoft.com/office/drawing/2014/main" id="{AE49A029-9AE0-4CF9-87DF-91910B2623E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86675" y="476250"/>
              <a:ext cx="280988" cy="304800"/>
            </a:xfrm>
            <a:custGeom>
              <a:avLst/>
              <a:gdLst>
                <a:gd name="T0" fmla="*/ 1 w 346"/>
                <a:gd name="T1" fmla="*/ 230 h 372"/>
                <a:gd name="T2" fmla="*/ 27 w 346"/>
                <a:gd name="T3" fmla="*/ 197 h 372"/>
                <a:gd name="T4" fmla="*/ 1 w 346"/>
                <a:gd name="T5" fmla="*/ 223 h 372"/>
                <a:gd name="T6" fmla="*/ 1 w 346"/>
                <a:gd name="T7" fmla="*/ 214 h 372"/>
                <a:gd name="T8" fmla="*/ 2 w 346"/>
                <a:gd name="T9" fmla="*/ 188 h 372"/>
                <a:gd name="T10" fmla="*/ 3 w 346"/>
                <a:gd name="T11" fmla="*/ 179 h 372"/>
                <a:gd name="T12" fmla="*/ 29 w 346"/>
                <a:gd name="T13" fmla="*/ 168 h 372"/>
                <a:gd name="T14" fmla="*/ 5 w 346"/>
                <a:gd name="T15" fmla="*/ 169 h 372"/>
                <a:gd name="T16" fmla="*/ 7 w 346"/>
                <a:gd name="T17" fmla="*/ 161 h 372"/>
                <a:gd name="T18" fmla="*/ 32 w 346"/>
                <a:gd name="T19" fmla="*/ 127 h 372"/>
                <a:gd name="T20" fmla="*/ 36 w 346"/>
                <a:gd name="T21" fmla="*/ 96 h 372"/>
                <a:gd name="T22" fmla="*/ 56 w 346"/>
                <a:gd name="T23" fmla="*/ 72 h 372"/>
                <a:gd name="T24" fmla="*/ 68 w 346"/>
                <a:gd name="T25" fmla="*/ 75 h 372"/>
                <a:gd name="T26" fmla="*/ 214 w 346"/>
                <a:gd name="T27" fmla="*/ 53 h 372"/>
                <a:gd name="T28" fmla="*/ 203 w 346"/>
                <a:gd name="T29" fmla="*/ 80 h 372"/>
                <a:gd name="T30" fmla="*/ 214 w 346"/>
                <a:gd name="T31" fmla="*/ 53 h 372"/>
                <a:gd name="T32" fmla="*/ 187 w 346"/>
                <a:gd name="T33" fmla="*/ 64 h 372"/>
                <a:gd name="T34" fmla="*/ 199 w 346"/>
                <a:gd name="T35" fmla="*/ 53 h 372"/>
                <a:gd name="T36" fmla="*/ 205 w 346"/>
                <a:gd name="T37" fmla="*/ 50 h 372"/>
                <a:gd name="T38" fmla="*/ 210 w 346"/>
                <a:gd name="T39" fmla="*/ 23 h 372"/>
                <a:gd name="T40" fmla="*/ 182 w 346"/>
                <a:gd name="T41" fmla="*/ 27 h 372"/>
                <a:gd name="T42" fmla="*/ 186 w 346"/>
                <a:gd name="T43" fmla="*/ 49 h 372"/>
                <a:gd name="T44" fmla="*/ 172 w 346"/>
                <a:gd name="T45" fmla="*/ 105 h 372"/>
                <a:gd name="T46" fmla="*/ 197 w 346"/>
                <a:gd name="T47" fmla="*/ 70 h 372"/>
                <a:gd name="T48" fmla="*/ 225 w 346"/>
                <a:gd name="T49" fmla="*/ 90 h 372"/>
                <a:gd name="T50" fmla="*/ 232 w 346"/>
                <a:gd name="T51" fmla="*/ 80 h 372"/>
                <a:gd name="T52" fmla="*/ 242 w 346"/>
                <a:gd name="T53" fmla="*/ 51 h 372"/>
                <a:gd name="T54" fmla="*/ 222 w 346"/>
                <a:gd name="T55" fmla="*/ 60 h 372"/>
                <a:gd name="T56" fmla="*/ 203 w 346"/>
                <a:gd name="T57" fmla="*/ 88 h 372"/>
                <a:gd name="T58" fmla="*/ 225 w 346"/>
                <a:gd name="T59" fmla="*/ 90 h 372"/>
                <a:gd name="T60" fmla="*/ 200 w 346"/>
                <a:gd name="T61" fmla="*/ 247 h 372"/>
                <a:gd name="T62" fmla="*/ 200 w 346"/>
                <a:gd name="T63" fmla="*/ 247 h 372"/>
                <a:gd name="T64" fmla="*/ 262 w 346"/>
                <a:gd name="T65" fmla="*/ 176 h 372"/>
                <a:gd name="T66" fmla="*/ 262 w 346"/>
                <a:gd name="T67" fmla="*/ 176 h 372"/>
                <a:gd name="T68" fmla="*/ 303 w 346"/>
                <a:gd name="T69" fmla="*/ 125 h 372"/>
                <a:gd name="T70" fmla="*/ 303 w 346"/>
                <a:gd name="T71" fmla="*/ 125 h 372"/>
                <a:gd name="T72" fmla="*/ 302 w 346"/>
                <a:gd name="T73" fmla="*/ 148 h 372"/>
                <a:gd name="T74" fmla="*/ 303 w 346"/>
                <a:gd name="T75" fmla="*/ 132 h 372"/>
                <a:gd name="T76" fmla="*/ 189 w 346"/>
                <a:gd name="T77" fmla="*/ 269 h 372"/>
                <a:gd name="T78" fmla="*/ 257 w 346"/>
                <a:gd name="T79" fmla="*/ 205 h 372"/>
                <a:gd name="T80" fmla="*/ 257 w 346"/>
                <a:gd name="T81" fmla="*/ 181 h 372"/>
                <a:gd name="T82" fmla="*/ 194 w 346"/>
                <a:gd name="T83" fmla="*/ 255 h 372"/>
                <a:gd name="T84" fmla="*/ 189 w 346"/>
                <a:gd name="T85" fmla="*/ 269 h 372"/>
                <a:gd name="T86" fmla="*/ 68 w 346"/>
                <a:gd name="T87" fmla="*/ 369 h 372"/>
                <a:gd name="T88" fmla="*/ 101 w 346"/>
                <a:gd name="T89" fmla="*/ 350 h 372"/>
                <a:gd name="T90" fmla="*/ 129 w 346"/>
                <a:gd name="T91" fmla="*/ 325 h 372"/>
                <a:gd name="T92" fmla="*/ 148 w 346"/>
                <a:gd name="T93" fmla="*/ 305 h 372"/>
                <a:gd name="T94" fmla="*/ 176 w 346"/>
                <a:gd name="T95" fmla="*/ 271 h 372"/>
                <a:gd name="T96" fmla="*/ 191 w 346"/>
                <a:gd name="T97" fmla="*/ 250 h 372"/>
                <a:gd name="T98" fmla="*/ 253 w 346"/>
                <a:gd name="T99" fmla="*/ 160 h 372"/>
                <a:gd name="T100" fmla="*/ 279 w 346"/>
                <a:gd name="T101" fmla="*/ 125 h 372"/>
                <a:gd name="T102" fmla="*/ 295 w 346"/>
                <a:gd name="T103" fmla="*/ 106 h 372"/>
                <a:gd name="T104" fmla="*/ 341 w 346"/>
                <a:gd name="T105" fmla="*/ 64 h 372"/>
                <a:gd name="T106" fmla="*/ 343 w 346"/>
                <a:gd name="T107" fmla="*/ 63 h 372"/>
                <a:gd name="T108" fmla="*/ 331 w 346"/>
                <a:gd name="T109" fmla="*/ 52 h 372"/>
                <a:gd name="T110" fmla="*/ 68 w 346"/>
                <a:gd name="T111" fmla="*/ 369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46" h="372">
                  <a:moveTo>
                    <a:pt x="1" y="223"/>
                  </a:moveTo>
                  <a:lnTo>
                    <a:pt x="1" y="223"/>
                  </a:lnTo>
                  <a:cubicBezTo>
                    <a:pt x="1" y="225"/>
                    <a:pt x="1" y="228"/>
                    <a:pt x="1" y="230"/>
                  </a:cubicBezTo>
                  <a:cubicBezTo>
                    <a:pt x="7" y="226"/>
                    <a:pt x="15" y="220"/>
                    <a:pt x="20" y="219"/>
                  </a:cubicBezTo>
                  <a:cubicBezTo>
                    <a:pt x="22" y="212"/>
                    <a:pt x="24" y="205"/>
                    <a:pt x="28" y="196"/>
                  </a:cubicBezTo>
                  <a:cubicBezTo>
                    <a:pt x="28" y="197"/>
                    <a:pt x="27" y="197"/>
                    <a:pt x="27" y="197"/>
                  </a:cubicBezTo>
                  <a:cubicBezTo>
                    <a:pt x="27" y="197"/>
                    <a:pt x="27" y="197"/>
                    <a:pt x="27" y="197"/>
                  </a:cubicBezTo>
                  <a:cubicBezTo>
                    <a:pt x="15" y="204"/>
                    <a:pt x="3" y="218"/>
                    <a:pt x="1" y="223"/>
                  </a:cubicBezTo>
                  <a:lnTo>
                    <a:pt x="1" y="223"/>
                  </a:lnTo>
                  <a:close/>
                  <a:moveTo>
                    <a:pt x="2" y="188"/>
                  </a:moveTo>
                  <a:lnTo>
                    <a:pt x="2" y="188"/>
                  </a:lnTo>
                  <a:cubicBezTo>
                    <a:pt x="1" y="196"/>
                    <a:pt x="0" y="205"/>
                    <a:pt x="1" y="214"/>
                  </a:cubicBezTo>
                  <a:cubicBezTo>
                    <a:pt x="3" y="210"/>
                    <a:pt x="7" y="206"/>
                    <a:pt x="11" y="202"/>
                  </a:cubicBezTo>
                  <a:lnTo>
                    <a:pt x="2" y="188"/>
                  </a:lnTo>
                  <a:lnTo>
                    <a:pt x="2" y="188"/>
                  </a:lnTo>
                  <a:close/>
                  <a:moveTo>
                    <a:pt x="5" y="169"/>
                  </a:moveTo>
                  <a:lnTo>
                    <a:pt x="5" y="169"/>
                  </a:lnTo>
                  <a:cubicBezTo>
                    <a:pt x="4" y="172"/>
                    <a:pt x="4" y="176"/>
                    <a:pt x="3" y="179"/>
                  </a:cubicBezTo>
                  <a:lnTo>
                    <a:pt x="15" y="198"/>
                  </a:lnTo>
                  <a:cubicBezTo>
                    <a:pt x="17" y="197"/>
                    <a:pt x="20" y="195"/>
                    <a:pt x="22" y="194"/>
                  </a:cubicBezTo>
                  <a:cubicBezTo>
                    <a:pt x="12" y="174"/>
                    <a:pt x="10" y="178"/>
                    <a:pt x="29" y="168"/>
                  </a:cubicBezTo>
                  <a:cubicBezTo>
                    <a:pt x="28" y="165"/>
                    <a:pt x="27" y="162"/>
                    <a:pt x="26" y="159"/>
                  </a:cubicBezTo>
                  <a:cubicBezTo>
                    <a:pt x="21" y="160"/>
                    <a:pt x="12" y="164"/>
                    <a:pt x="5" y="169"/>
                  </a:cubicBezTo>
                  <a:lnTo>
                    <a:pt x="5" y="169"/>
                  </a:lnTo>
                  <a:close/>
                  <a:moveTo>
                    <a:pt x="36" y="96"/>
                  </a:moveTo>
                  <a:lnTo>
                    <a:pt x="36" y="96"/>
                  </a:lnTo>
                  <a:cubicBezTo>
                    <a:pt x="23" y="116"/>
                    <a:pt x="13" y="138"/>
                    <a:pt x="7" y="161"/>
                  </a:cubicBezTo>
                  <a:cubicBezTo>
                    <a:pt x="13" y="157"/>
                    <a:pt x="20" y="155"/>
                    <a:pt x="24" y="153"/>
                  </a:cubicBezTo>
                  <a:cubicBezTo>
                    <a:pt x="23" y="145"/>
                    <a:pt x="23" y="136"/>
                    <a:pt x="27" y="126"/>
                  </a:cubicBezTo>
                  <a:cubicBezTo>
                    <a:pt x="28" y="123"/>
                    <a:pt x="32" y="123"/>
                    <a:pt x="32" y="127"/>
                  </a:cubicBezTo>
                  <a:cubicBezTo>
                    <a:pt x="34" y="141"/>
                    <a:pt x="49" y="152"/>
                    <a:pt x="60" y="161"/>
                  </a:cubicBezTo>
                  <a:cubicBezTo>
                    <a:pt x="62" y="159"/>
                    <a:pt x="65" y="156"/>
                    <a:pt x="68" y="154"/>
                  </a:cubicBezTo>
                  <a:cubicBezTo>
                    <a:pt x="52" y="142"/>
                    <a:pt x="40" y="125"/>
                    <a:pt x="36" y="96"/>
                  </a:cubicBezTo>
                  <a:lnTo>
                    <a:pt x="36" y="96"/>
                  </a:lnTo>
                  <a:close/>
                  <a:moveTo>
                    <a:pt x="56" y="72"/>
                  </a:moveTo>
                  <a:lnTo>
                    <a:pt x="56" y="72"/>
                  </a:lnTo>
                  <a:cubicBezTo>
                    <a:pt x="53" y="75"/>
                    <a:pt x="50" y="78"/>
                    <a:pt x="47" y="82"/>
                  </a:cubicBezTo>
                  <a:cubicBezTo>
                    <a:pt x="53" y="90"/>
                    <a:pt x="59" y="95"/>
                    <a:pt x="67" y="98"/>
                  </a:cubicBezTo>
                  <a:cubicBezTo>
                    <a:pt x="66" y="91"/>
                    <a:pt x="66" y="81"/>
                    <a:pt x="68" y="75"/>
                  </a:cubicBezTo>
                  <a:lnTo>
                    <a:pt x="56" y="72"/>
                  </a:lnTo>
                  <a:lnTo>
                    <a:pt x="56" y="72"/>
                  </a:lnTo>
                  <a:close/>
                  <a:moveTo>
                    <a:pt x="214" y="53"/>
                  </a:moveTo>
                  <a:lnTo>
                    <a:pt x="214" y="53"/>
                  </a:lnTo>
                  <a:cubicBezTo>
                    <a:pt x="211" y="55"/>
                    <a:pt x="208" y="56"/>
                    <a:pt x="204" y="56"/>
                  </a:cubicBezTo>
                  <a:cubicBezTo>
                    <a:pt x="203" y="64"/>
                    <a:pt x="202" y="72"/>
                    <a:pt x="203" y="80"/>
                  </a:cubicBezTo>
                  <a:lnTo>
                    <a:pt x="218" y="64"/>
                  </a:lnTo>
                  <a:cubicBezTo>
                    <a:pt x="215" y="60"/>
                    <a:pt x="214" y="57"/>
                    <a:pt x="214" y="53"/>
                  </a:cubicBezTo>
                  <a:lnTo>
                    <a:pt x="214" y="53"/>
                  </a:lnTo>
                  <a:close/>
                  <a:moveTo>
                    <a:pt x="197" y="70"/>
                  </a:moveTo>
                  <a:lnTo>
                    <a:pt x="197" y="70"/>
                  </a:lnTo>
                  <a:cubicBezTo>
                    <a:pt x="193" y="69"/>
                    <a:pt x="189" y="68"/>
                    <a:pt x="187" y="64"/>
                  </a:cubicBezTo>
                  <a:cubicBezTo>
                    <a:pt x="186" y="62"/>
                    <a:pt x="192" y="63"/>
                    <a:pt x="193" y="63"/>
                  </a:cubicBezTo>
                  <a:cubicBezTo>
                    <a:pt x="195" y="63"/>
                    <a:pt x="196" y="62"/>
                    <a:pt x="198" y="62"/>
                  </a:cubicBezTo>
                  <a:cubicBezTo>
                    <a:pt x="198" y="59"/>
                    <a:pt x="198" y="56"/>
                    <a:pt x="199" y="53"/>
                  </a:cubicBezTo>
                  <a:cubicBezTo>
                    <a:pt x="199" y="53"/>
                    <a:pt x="199" y="52"/>
                    <a:pt x="199" y="52"/>
                  </a:cubicBezTo>
                  <a:cubicBezTo>
                    <a:pt x="199" y="51"/>
                    <a:pt x="199" y="50"/>
                    <a:pt x="199" y="49"/>
                  </a:cubicBezTo>
                  <a:cubicBezTo>
                    <a:pt x="200" y="46"/>
                    <a:pt x="205" y="46"/>
                    <a:pt x="205" y="50"/>
                  </a:cubicBezTo>
                  <a:cubicBezTo>
                    <a:pt x="221" y="49"/>
                    <a:pt x="218" y="25"/>
                    <a:pt x="201" y="29"/>
                  </a:cubicBezTo>
                  <a:cubicBezTo>
                    <a:pt x="197" y="29"/>
                    <a:pt x="196" y="24"/>
                    <a:pt x="200" y="23"/>
                  </a:cubicBezTo>
                  <a:cubicBezTo>
                    <a:pt x="204" y="22"/>
                    <a:pt x="207" y="22"/>
                    <a:pt x="210" y="23"/>
                  </a:cubicBezTo>
                  <a:cubicBezTo>
                    <a:pt x="208" y="0"/>
                    <a:pt x="172" y="14"/>
                    <a:pt x="192" y="32"/>
                  </a:cubicBezTo>
                  <a:cubicBezTo>
                    <a:pt x="195" y="34"/>
                    <a:pt x="192" y="39"/>
                    <a:pt x="189" y="36"/>
                  </a:cubicBezTo>
                  <a:cubicBezTo>
                    <a:pt x="185" y="33"/>
                    <a:pt x="183" y="30"/>
                    <a:pt x="182" y="27"/>
                  </a:cubicBezTo>
                  <a:cubicBezTo>
                    <a:pt x="169" y="29"/>
                    <a:pt x="172" y="45"/>
                    <a:pt x="181" y="48"/>
                  </a:cubicBezTo>
                  <a:lnTo>
                    <a:pt x="181" y="47"/>
                  </a:lnTo>
                  <a:cubicBezTo>
                    <a:pt x="182" y="44"/>
                    <a:pt x="187" y="45"/>
                    <a:pt x="186" y="49"/>
                  </a:cubicBezTo>
                  <a:lnTo>
                    <a:pt x="185" y="51"/>
                  </a:lnTo>
                  <a:cubicBezTo>
                    <a:pt x="185" y="52"/>
                    <a:pt x="185" y="52"/>
                    <a:pt x="185" y="52"/>
                  </a:cubicBezTo>
                  <a:lnTo>
                    <a:pt x="172" y="105"/>
                  </a:lnTo>
                  <a:cubicBezTo>
                    <a:pt x="175" y="105"/>
                    <a:pt x="177" y="106"/>
                    <a:pt x="179" y="106"/>
                  </a:cubicBezTo>
                  <a:lnTo>
                    <a:pt x="199" y="85"/>
                  </a:lnTo>
                  <a:cubicBezTo>
                    <a:pt x="197" y="80"/>
                    <a:pt x="197" y="75"/>
                    <a:pt x="197" y="70"/>
                  </a:cubicBezTo>
                  <a:lnTo>
                    <a:pt x="197" y="70"/>
                  </a:lnTo>
                  <a:close/>
                  <a:moveTo>
                    <a:pt x="225" y="90"/>
                  </a:moveTo>
                  <a:lnTo>
                    <a:pt x="225" y="90"/>
                  </a:lnTo>
                  <a:cubicBezTo>
                    <a:pt x="222" y="85"/>
                    <a:pt x="221" y="79"/>
                    <a:pt x="222" y="74"/>
                  </a:cubicBezTo>
                  <a:cubicBezTo>
                    <a:pt x="222" y="71"/>
                    <a:pt x="225" y="76"/>
                    <a:pt x="225" y="76"/>
                  </a:cubicBezTo>
                  <a:cubicBezTo>
                    <a:pt x="227" y="78"/>
                    <a:pt x="229" y="79"/>
                    <a:pt x="232" y="80"/>
                  </a:cubicBezTo>
                  <a:cubicBezTo>
                    <a:pt x="236" y="73"/>
                    <a:pt x="241" y="66"/>
                    <a:pt x="246" y="60"/>
                  </a:cubicBezTo>
                  <a:cubicBezTo>
                    <a:pt x="252" y="52"/>
                    <a:pt x="257" y="45"/>
                    <a:pt x="263" y="38"/>
                  </a:cubicBezTo>
                  <a:cubicBezTo>
                    <a:pt x="253" y="26"/>
                    <a:pt x="237" y="33"/>
                    <a:pt x="242" y="51"/>
                  </a:cubicBezTo>
                  <a:cubicBezTo>
                    <a:pt x="243" y="55"/>
                    <a:pt x="237" y="56"/>
                    <a:pt x="236" y="52"/>
                  </a:cubicBezTo>
                  <a:cubicBezTo>
                    <a:pt x="235" y="48"/>
                    <a:pt x="235" y="45"/>
                    <a:pt x="235" y="42"/>
                  </a:cubicBezTo>
                  <a:cubicBezTo>
                    <a:pt x="223" y="38"/>
                    <a:pt x="214" y="49"/>
                    <a:pt x="222" y="60"/>
                  </a:cubicBezTo>
                  <a:cubicBezTo>
                    <a:pt x="225" y="57"/>
                    <a:pt x="228" y="61"/>
                    <a:pt x="226" y="64"/>
                  </a:cubicBezTo>
                  <a:lnTo>
                    <a:pt x="204" y="87"/>
                  </a:lnTo>
                  <a:cubicBezTo>
                    <a:pt x="204" y="88"/>
                    <a:pt x="204" y="88"/>
                    <a:pt x="203" y="88"/>
                  </a:cubicBezTo>
                  <a:lnTo>
                    <a:pt x="186" y="107"/>
                  </a:lnTo>
                  <a:cubicBezTo>
                    <a:pt x="193" y="109"/>
                    <a:pt x="201" y="110"/>
                    <a:pt x="209" y="113"/>
                  </a:cubicBezTo>
                  <a:cubicBezTo>
                    <a:pt x="214" y="105"/>
                    <a:pt x="220" y="97"/>
                    <a:pt x="225" y="90"/>
                  </a:cubicBezTo>
                  <a:lnTo>
                    <a:pt x="225" y="90"/>
                  </a:lnTo>
                  <a:close/>
                  <a:moveTo>
                    <a:pt x="200" y="247"/>
                  </a:moveTo>
                  <a:lnTo>
                    <a:pt x="200" y="247"/>
                  </a:lnTo>
                  <a:cubicBezTo>
                    <a:pt x="231" y="234"/>
                    <a:pt x="241" y="209"/>
                    <a:pt x="240" y="189"/>
                  </a:cubicBezTo>
                  <a:cubicBezTo>
                    <a:pt x="233" y="199"/>
                    <a:pt x="226" y="210"/>
                    <a:pt x="219" y="219"/>
                  </a:cubicBezTo>
                  <a:cubicBezTo>
                    <a:pt x="213" y="229"/>
                    <a:pt x="206" y="238"/>
                    <a:pt x="200" y="247"/>
                  </a:cubicBezTo>
                  <a:lnTo>
                    <a:pt x="200" y="247"/>
                  </a:lnTo>
                  <a:close/>
                  <a:moveTo>
                    <a:pt x="262" y="176"/>
                  </a:moveTo>
                  <a:lnTo>
                    <a:pt x="262" y="176"/>
                  </a:lnTo>
                  <a:cubicBezTo>
                    <a:pt x="275" y="162"/>
                    <a:pt x="280" y="148"/>
                    <a:pt x="280" y="134"/>
                  </a:cubicBezTo>
                  <a:cubicBezTo>
                    <a:pt x="272" y="143"/>
                    <a:pt x="265" y="152"/>
                    <a:pt x="259" y="162"/>
                  </a:cubicBezTo>
                  <a:cubicBezTo>
                    <a:pt x="260" y="166"/>
                    <a:pt x="261" y="171"/>
                    <a:pt x="262" y="176"/>
                  </a:cubicBezTo>
                  <a:lnTo>
                    <a:pt x="262" y="176"/>
                  </a:lnTo>
                  <a:close/>
                  <a:moveTo>
                    <a:pt x="303" y="125"/>
                  </a:moveTo>
                  <a:lnTo>
                    <a:pt x="303" y="125"/>
                  </a:lnTo>
                  <a:cubicBezTo>
                    <a:pt x="317" y="114"/>
                    <a:pt x="322" y="102"/>
                    <a:pt x="322" y="87"/>
                  </a:cubicBezTo>
                  <a:cubicBezTo>
                    <a:pt x="314" y="94"/>
                    <a:pt x="307" y="101"/>
                    <a:pt x="300" y="109"/>
                  </a:cubicBezTo>
                  <a:cubicBezTo>
                    <a:pt x="301" y="115"/>
                    <a:pt x="302" y="120"/>
                    <a:pt x="303" y="125"/>
                  </a:cubicBezTo>
                  <a:lnTo>
                    <a:pt x="303" y="125"/>
                  </a:lnTo>
                  <a:close/>
                  <a:moveTo>
                    <a:pt x="302" y="148"/>
                  </a:moveTo>
                  <a:lnTo>
                    <a:pt x="302" y="148"/>
                  </a:lnTo>
                  <a:cubicBezTo>
                    <a:pt x="331" y="135"/>
                    <a:pt x="344" y="104"/>
                    <a:pt x="341" y="71"/>
                  </a:cubicBezTo>
                  <a:cubicBezTo>
                    <a:pt x="336" y="75"/>
                    <a:pt x="332" y="78"/>
                    <a:pt x="327" y="82"/>
                  </a:cubicBezTo>
                  <a:cubicBezTo>
                    <a:pt x="329" y="102"/>
                    <a:pt x="322" y="118"/>
                    <a:pt x="303" y="132"/>
                  </a:cubicBezTo>
                  <a:cubicBezTo>
                    <a:pt x="303" y="138"/>
                    <a:pt x="303" y="143"/>
                    <a:pt x="302" y="148"/>
                  </a:cubicBezTo>
                  <a:lnTo>
                    <a:pt x="302" y="148"/>
                  </a:lnTo>
                  <a:close/>
                  <a:moveTo>
                    <a:pt x="189" y="269"/>
                  </a:moveTo>
                  <a:lnTo>
                    <a:pt x="189" y="269"/>
                  </a:lnTo>
                  <a:cubicBezTo>
                    <a:pt x="189" y="269"/>
                    <a:pt x="189" y="269"/>
                    <a:pt x="189" y="269"/>
                  </a:cubicBezTo>
                  <a:cubicBezTo>
                    <a:pt x="222" y="266"/>
                    <a:pt x="251" y="240"/>
                    <a:pt x="257" y="205"/>
                  </a:cubicBezTo>
                  <a:cubicBezTo>
                    <a:pt x="257" y="204"/>
                    <a:pt x="257" y="204"/>
                    <a:pt x="257" y="204"/>
                  </a:cubicBezTo>
                  <a:cubicBezTo>
                    <a:pt x="258" y="197"/>
                    <a:pt x="258" y="190"/>
                    <a:pt x="257" y="182"/>
                  </a:cubicBezTo>
                  <a:cubicBezTo>
                    <a:pt x="257" y="182"/>
                    <a:pt x="257" y="181"/>
                    <a:pt x="257" y="181"/>
                  </a:cubicBezTo>
                  <a:cubicBezTo>
                    <a:pt x="257" y="177"/>
                    <a:pt x="256" y="172"/>
                    <a:pt x="254" y="168"/>
                  </a:cubicBezTo>
                  <a:cubicBezTo>
                    <a:pt x="251" y="172"/>
                    <a:pt x="248" y="177"/>
                    <a:pt x="244" y="182"/>
                  </a:cubicBezTo>
                  <a:cubicBezTo>
                    <a:pt x="249" y="207"/>
                    <a:pt x="238" y="242"/>
                    <a:pt x="194" y="255"/>
                  </a:cubicBezTo>
                  <a:cubicBezTo>
                    <a:pt x="191" y="260"/>
                    <a:pt x="187" y="264"/>
                    <a:pt x="184" y="269"/>
                  </a:cubicBezTo>
                  <a:cubicBezTo>
                    <a:pt x="185" y="269"/>
                    <a:pt x="187" y="269"/>
                    <a:pt x="189" y="269"/>
                  </a:cubicBezTo>
                  <a:lnTo>
                    <a:pt x="189" y="269"/>
                  </a:lnTo>
                  <a:close/>
                  <a:moveTo>
                    <a:pt x="68" y="369"/>
                  </a:moveTo>
                  <a:lnTo>
                    <a:pt x="68" y="369"/>
                  </a:lnTo>
                  <a:cubicBezTo>
                    <a:pt x="68" y="369"/>
                    <a:pt x="68" y="369"/>
                    <a:pt x="68" y="369"/>
                  </a:cubicBezTo>
                  <a:cubicBezTo>
                    <a:pt x="68" y="370"/>
                    <a:pt x="69" y="371"/>
                    <a:pt x="70" y="372"/>
                  </a:cubicBezTo>
                  <a:cubicBezTo>
                    <a:pt x="81" y="366"/>
                    <a:pt x="91" y="358"/>
                    <a:pt x="101" y="350"/>
                  </a:cubicBezTo>
                  <a:cubicBezTo>
                    <a:pt x="101" y="350"/>
                    <a:pt x="101" y="350"/>
                    <a:pt x="101" y="350"/>
                  </a:cubicBezTo>
                  <a:cubicBezTo>
                    <a:pt x="106" y="346"/>
                    <a:pt x="111" y="342"/>
                    <a:pt x="115" y="338"/>
                  </a:cubicBezTo>
                  <a:cubicBezTo>
                    <a:pt x="115" y="338"/>
                    <a:pt x="116" y="338"/>
                    <a:pt x="116" y="338"/>
                  </a:cubicBezTo>
                  <a:cubicBezTo>
                    <a:pt x="120" y="334"/>
                    <a:pt x="125" y="329"/>
                    <a:pt x="129" y="325"/>
                  </a:cubicBezTo>
                  <a:cubicBezTo>
                    <a:pt x="129" y="325"/>
                    <a:pt x="130" y="325"/>
                    <a:pt x="130" y="324"/>
                  </a:cubicBezTo>
                  <a:cubicBezTo>
                    <a:pt x="136" y="319"/>
                    <a:pt x="141" y="312"/>
                    <a:pt x="147" y="306"/>
                  </a:cubicBezTo>
                  <a:cubicBezTo>
                    <a:pt x="147" y="306"/>
                    <a:pt x="147" y="305"/>
                    <a:pt x="148" y="305"/>
                  </a:cubicBezTo>
                  <a:cubicBezTo>
                    <a:pt x="153" y="300"/>
                    <a:pt x="158" y="294"/>
                    <a:pt x="162" y="288"/>
                  </a:cubicBezTo>
                  <a:cubicBezTo>
                    <a:pt x="163" y="287"/>
                    <a:pt x="163" y="287"/>
                    <a:pt x="163" y="287"/>
                  </a:cubicBezTo>
                  <a:cubicBezTo>
                    <a:pt x="167" y="282"/>
                    <a:pt x="172" y="276"/>
                    <a:pt x="176" y="271"/>
                  </a:cubicBezTo>
                  <a:cubicBezTo>
                    <a:pt x="176" y="270"/>
                    <a:pt x="176" y="270"/>
                    <a:pt x="176" y="270"/>
                  </a:cubicBezTo>
                  <a:cubicBezTo>
                    <a:pt x="181" y="264"/>
                    <a:pt x="186" y="257"/>
                    <a:pt x="190" y="251"/>
                  </a:cubicBezTo>
                  <a:cubicBezTo>
                    <a:pt x="190" y="251"/>
                    <a:pt x="190" y="251"/>
                    <a:pt x="191" y="250"/>
                  </a:cubicBezTo>
                  <a:cubicBezTo>
                    <a:pt x="207" y="227"/>
                    <a:pt x="223" y="203"/>
                    <a:pt x="239" y="180"/>
                  </a:cubicBezTo>
                  <a:cubicBezTo>
                    <a:pt x="239" y="180"/>
                    <a:pt x="239" y="180"/>
                    <a:pt x="239" y="180"/>
                  </a:cubicBezTo>
                  <a:cubicBezTo>
                    <a:pt x="244" y="173"/>
                    <a:pt x="248" y="167"/>
                    <a:pt x="253" y="160"/>
                  </a:cubicBezTo>
                  <a:cubicBezTo>
                    <a:pt x="253" y="160"/>
                    <a:pt x="253" y="160"/>
                    <a:pt x="253" y="160"/>
                  </a:cubicBezTo>
                  <a:cubicBezTo>
                    <a:pt x="261" y="149"/>
                    <a:pt x="269" y="138"/>
                    <a:pt x="277" y="128"/>
                  </a:cubicBezTo>
                  <a:cubicBezTo>
                    <a:pt x="278" y="127"/>
                    <a:pt x="279" y="126"/>
                    <a:pt x="279" y="125"/>
                  </a:cubicBezTo>
                  <a:cubicBezTo>
                    <a:pt x="280" y="125"/>
                    <a:pt x="280" y="124"/>
                    <a:pt x="280" y="124"/>
                  </a:cubicBezTo>
                  <a:cubicBezTo>
                    <a:pt x="285" y="118"/>
                    <a:pt x="290" y="113"/>
                    <a:pt x="295" y="107"/>
                  </a:cubicBezTo>
                  <a:cubicBezTo>
                    <a:pt x="295" y="107"/>
                    <a:pt x="295" y="107"/>
                    <a:pt x="295" y="106"/>
                  </a:cubicBezTo>
                  <a:cubicBezTo>
                    <a:pt x="304" y="97"/>
                    <a:pt x="313" y="87"/>
                    <a:pt x="322" y="79"/>
                  </a:cubicBezTo>
                  <a:cubicBezTo>
                    <a:pt x="322" y="79"/>
                    <a:pt x="323" y="79"/>
                    <a:pt x="323" y="79"/>
                  </a:cubicBezTo>
                  <a:cubicBezTo>
                    <a:pt x="329" y="73"/>
                    <a:pt x="335" y="69"/>
                    <a:pt x="341" y="64"/>
                  </a:cubicBezTo>
                  <a:cubicBezTo>
                    <a:pt x="341" y="64"/>
                    <a:pt x="342" y="64"/>
                    <a:pt x="342" y="64"/>
                  </a:cubicBezTo>
                  <a:lnTo>
                    <a:pt x="343" y="63"/>
                  </a:lnTo>
                  <a:cubicBezTo>
                    <a:pt x="343" y="63"/>
                    <a:pt x="343" y="63"/>
                    <a:pt x="343" y="63"/>
                  </a:cubicBezTo>
                  <a:cubicBezTo>
                    <a:pt x="344" y="62"/>
                    <a:pt x="345" y="61"/>
                    <a:pt x="346" y="61"/>
                  </a:cubicBezTo>
                  <a:lnTo>
                    <a:pt x="340" y="45"/>
                  </a:lnTo>
                  <a:cubicBezTo>
                    <a:pt x="337" y="47"/>
                    <a:pt x="334" y="50"/>
                    <a:pt x="331" y="52"/>
                  </a:cubicBezTo>
                  <a:cubicBezTo>
                    <a:pt x="331" y="52"/>
                    <a:pt x="331" y="53"/>
                    <a:pt x="331" y="53"/>
                  </a:cubicBezTo>
                  <a:cubicBezTo>
                    <a:pt x="225" y="140"/>
                    <a:pt x="180" y="283"/>
                    <a:pt x="63" y="361"/>
                  </a:cubicBezTo>
                  <a:cubicBezTo>
                    <a:pt x="65" y="364"/>
                    <a:pt x="66" y="366"/>
                    <a:pt x="68" y="369"/>
                  </a:cubicBezTo>
                  <a:lnTo>
                    <a:pt x="68" y="369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B8CBC970-FC0D-4723-B28A-D212B56428E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94613" y="509588"/>
              <a:ext cx="328613" cy="385762"/>
            </a:xfrm>
            <a:custGeom>
              <a:avLst/>
              <a:gdLst>
                <a:gd name="T0" fmla="*/ 159 w 404"/>
                <a:gd name="T1" fmla="*/ 338 h 470"/>
                <a:gd name="T2" fmla="*/ 185 w 404"/>
                <a:gd name="T3" fmla="*/ 332 h 470"/>
                <a:gd name="T4" fmla="*/ 193 w 404"/>
                <a:gd name="T5" fmla="*/ 297 h 470"/>
                <a:gd name="T6" fmla="*/ 161 w 404"/>
                <a:gd name="T7" fmla="*/ 281 h 470"/>
                <a:gd name="T8" fmla="*/ 137 w 404"/>
                <a:gd name="T9" fmla="*/ 310 h 470"/>
                <a:gd name="T10" fmla="*/ 83 w 404"/>
                <a:gd name="T11" fmla="*/ 444 h 470"/>
                <a:gd name="T12" fmla="*/ 107 w 404"/>
                <a:gd name="T13" fmla="*/ 433 h 470"/>
                <a:gd name="T14" fmla="*/ 155 w 404"/>
                <a:gd name="T15" fmla="*/ 343 h 470"/>
                <a:gd name="T16" fmla="*/ 84 w 404"/>
                <a:gd name="T17" fmla="*/ 429 h 470"/>
                <a:gd name="T18" fmla="*/ 57 w 404"/>
                <a:gd name="T19" fmla="*/ 416 h 470"/>
                <a:gd name="T20" fmla="*/ 59 w 404"/>
                <a:gd name="T21" fmla="*/ 345 h 470"/>
                <a:gd name="T22" fmla="*/ 83 w 404"/>
                <a:gd name="T23" fmla="*/ 444 h 470"/>
                <a:gd name="T24" fmla="*/ 90 w 404"/>
                <a:gd name="T25" fmla="*/ 448 h 470"/>
                <a:gd name="T26" fmla="*/ 108 w 404"/>
                <a:gd name="T27" fmla="*/ 438 h 470"/>
                <a:gd name="T28" fmla="*/ 115 w 404"/>
                <a:gd name="T29" fmla="*/ 434 h 470"/>
                <a:gd name="T30" fmla="*/ 127 w 404"/>
                <a:gd name="T31" fmla="*/ 424 h 470"/>
                <a:gd name="T32" fmla="*/ 161 w 404"/>
                <a:gd name="T33" fmla="*/ 344 h 470"/>
                <a:gd name="T34" fmla="*/ 280 w 404"/>
                <a:gd name="T35" fmla="*/ 459 h 470"/>
                <a:gd name="T36" fmla="*/ 166 w 404"/>
                <a:gd name="T37" fmla="*/ 345 h 470"/>
                <a:gd name="T38" fmla="*/ 161 w 404"/>
                <a:gd name="T39" fmla="*/ 268 h 470"/>
                <a:gd name="T40" fmla="*/ 166 w 404"/>
                <a:gd name="T41" fmla="*/ 275 h 470"/>
                <a:gd name="T42" fmla="*/ 161 w 404"/>
                <a:gd name="T43" fmla="*/ 268 h 470"/>
                <a:gd name="T44" fmla="*/ 199 w 404"/>
                <a:gd name="T45" fmla="*/ 297 h 470"/>
                <a:gd name="T46" fmla="*/ 331 w 404"/>
                <a:gd name="T47" fmla="*/ 362 h 470"/>
                <a:gd name="T48" fmla="*/ 368 w 404"/>
                <a:gd name="T49" fmla="*/ 285 h 470"/>
                <a:gd name="T50" fmla="*/ 323 w 404"/>
                <a:gd name="T51" fmla="*/ 281 h 470"/>
                <a:gd name="T52" fmla="*/ 368 w 404"/>
                <a:gd name="T53" fmla="*/ 279 h 470"/>
                <a:gd name="T54" fmla="*/ 377 w 404"/>
                <a:gd name="T55" fmla="*/ 243 h 470"/>
                <a:gd name="T56" fmla="*/ 345 w 404"/>
                <a:gd name="T57" fmla="*/ 219 h 470"/>
                <a:gd name="T58" fmla="*/ 347 w 404"/>
                <a:gd name="T59" fmla="*/ 245 h 470"/>
                <a:gd name="T60" fmla="*/ 383 w 404"/>
                <a:gd name="T61" fmla="*/ 239 h 470"/>
                <a:gd name="T62" fmla="*/ 367 w 404"/>
                <a:gd name="T63" fmla="*/ 129 h 470"/>
                <a:gd name="T64" fmla="*/ 182 w 404"/>
                <a:gd name="T65" fmla="*/ 233 h 470"/>
                <a:gd name="T66" fmla="*/ 175 w 404"/>
                <a:gd name="T67" fmla="*/ 239 h 470"/>
                <a:gd name="T68" fmla="*/ 170 w 404"/>
                <a:gd name="T69" fmla="*/ 234 h 470"/>
                <a:gd name="T70" fmla="*/ 187 w 404"/>
                <a:gd name="T71" fmla="*/ 282 h 470"/>
                <a:gd name="T72" fmla="*/ 174 w 404"/>
                <a:gd name="T73" fmla="*/ 239 h 470"/>
                <a:gd name="T74" fmla="*/ 273 w 404"/>
                <a:gd name="T75" fmla="*/ 38 h 470"/>
                <a:gd name="T76" fmla="*/ 262 w 404"/>
                <a:gd name="T77" fmla="*/ 38 h 470"/>
                <a:gd name="T78" fmla="*/ 273 w 404"/>
                <a:gd name="T79" fmla="*/ 38 h 470"/>
                <a:gd name="T80" fmla="*/ 282 w 404"/>
                <a:gd name="T81" fmla="*/ 26 h 470"/>
                <a:gd name="T82" fmla="*/ 288 w 404"/>
                <a:gd name="T83" fmla="*/ 20 h 470"/>
                <a:gd name="T84" fmla="*/ 258 w 404"/>
                <a:gd name="T85" fmla="*/ 56 h 470"/>
                <a:gd name="T86" fmla="*/ 254 w 404"/>
                <a:gd name="T87" fmla="*/ 52 h 470"/>
                <a:gd name="T88" fmla="*/ 98 w 404"/>
                <a:gd name="T89" fmla="*/ 6 h 470"/>
                <a:gd name="T90" fmla="*/ 87 w 404"/>
                <a:gd name="T91" fmla="*/ 6 h 470"/>
                <a:gd name="T92" fmla="*/ 98 w 404"/>
                <a:gd name="T93" fmla="*/ 6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404" h="470">
                  <a:moveTo>
                    <a:pt x="159" y="338"/>
                  </a:moveTo>
                  <a:lnTo>
                    <a:pt x="159" y="338"/>
                  </a:lnTo>
                  <a:cubicBezTo>
                    <a:pt x="159" y="338"/>
                    <a:pt x="159" y="338"/>
                    <a:pt x="159" y="338"/>
                  </a:cubicBezTo>
                  <a:cubicBezTo>
                    <a:pt x="161" y="339"/>
                    <a:pt x="164" y="339"/>
                    <a:pt x="166" y="339"/>
                  </a:cubicBezTo>
                  <a:cubicBezTo>
                    <a:pt x="173" y="339"/>
                    <a:pt x="180" y="337"/>
                    <a:pt x="185" y="332"/>
                  </a:cubicBezTo>
                  <a:cubicBezTo>
                    <a:pt x="185" y="332"/>
                    <a:pt x="185" y="332"/>
                    <a:pt x="185" y="332"/>
                  </a:cubicBezTo>
                  <a:cubicBezTo>
                    <a:pt x="192" y="327"/>
                    <a:pt x="196" y="319"/>
                    <a:pt x="196" y="310"/>
                  </a:cubicBezTo>
                  <a:cubicBezTo>
                    <a:pt x="196" y="305"/>
                    <a:pt x="195" y="301"/>
                    <a:pt x="193" y="298"/>
                  </a:cubicBezTo>
                  <a:cubicBezTo>
                    <a:pt x="193" y="297"/>
                    <a:pt x="193" y="297"/>
                    <a:pt x="193" y="297"/>
                  </a:cubicBezTo>
                  <a:cubicBezTo>
                    <a:pt x="188" y="287"/>
                    <a:pt x="178" y="281"/>
                    <a:pt x="166" y="281"/>
                  </a:cubicBezTo>
                  <a:cubicBezTo>
                    <a:pt x="165" y="281"/>
                    <a:pt x="163" y="281"/>
                    <a:pt x="162" y="281"/>
                  </a:cubicBezTo>
                  <a:lnTo>
                    <a:pt x="161" y="281"/>
                  </a:lnTo>
                  <a:cubicBezTo>
                    <a:pt x="156" y="282"/>
                    <a:pt x="151" y="284"/>
                    <a:pt x="147" y="288"/>
                  </a:cubicBezTo>
                  <a:lnTo>
                    <a:pt x="147" y="288"/>
                  </a:lnTo>
                  <a:cubicBezTo>
                    <a:pt x="141" y="293"/>
                    <a:pt x="137" y="301"/>
                    <a:pt x="137" y="310"/>
                  </a:cubicBezTo>
                  <a:cubicBezTo>
                    <a:pt x="137" y="323"/>
                    <a:pt x="146" y="335"/>
                    <a:pt x="159" y="338"/>
                  </a:cubicBezTo>
                  <a:lnTo>
                    <a:pt x="159" y="338"/>
                  </a:lnTo>
                  <a:close/>
                  <a:moveTo>
                    <a:pt x="83" y="444"/>
                  </a:moveTo>
                  <a:lnTo>
                    <a:pt x="83" y="444"/>
                  </a:lnTo>
                  <a:cubicBezTo>
                    <a:pt x="91" y="441"/>
                    <a:pt x="99" y="438"/>
                    <a:pt x="106" y="433"/>
                  </a:cubicBezTo>
                  <a:cubicBezTo>
                    <a:pt x="106" y="433"/>
                    <a:pt x="106" y="433"/>
                    <a:pt x="107" y="433"/>
                  </a:cubicBezTo>
                  <a:cubicBezTo>
                    <a:pt x="113" y="429"/>
                    <a:pt x="119" y="424"/>
                    <a:pt x="124" y="419"/>
                  </a:cubicBezTo>
                  <a:cubicBezTo>
                    <a:pt x="124" y="419"/>
                    <a:pt x="124" y="419"/>
                    <a:pt x="124" y="419"/>
                  </a:cubicBezTo>
                  <a:cubicBezTo>
                    <a:pt x="149" y="394"/>
                    <a:pt x="156" y="361"/>
                    <a:pt x="155" y="343"/>
                  </a:cubicBezTo>
                  <a:cubicBezTo>
                    <a:pt x="150" y="341"/>
                    <a:pt x="144" y="338"/>
                    <a:pt x="140" y="333"/>
                  </a:cubicBezTo>
                  <a:cubicBezTo>
                    <a:pt x="143" y="366"/>
                    <a:pt x="133" y="405"/>
                    <a:pt x="86" y="429"/>
                  </a:cubicBezTo>
                  <a:cubicBezTo>
                    <a:pt x="85" y="429"/>
                    <a:pt x="85" y="429"/>
                    <a:pt x="84" y="429"/>
                  </a:cubicBezTo>
                  <a:cubicBezTo>
                    <a:pt x="84" y="429"/>
                    <a:pt x="83" y="429"/>
                    <a:pt x="83" y="429"/>
                  </a:cubicBezTo>
                  <a:cubicBezTo>
                    <a:pt x="75" y="426"/>
                    <a:pt x="66" y="422"/>
                    <a:pt x="59" y="417"/>
                  </a:cubicBezTo>
                  <a:cubicBezTo>
                    <a:pt x="58" y="416"/>
                    <a:pt x="58" y="416"/>
                    <a:pt x="57" y="416"/>
                  </a:cubicBezTo>
                  <a:cubicBezTo>
                    <a:pt x="51" y="411"/>
                    <a:pt x="45" y="405"/>
                    <a:pt x="41" y="398"/>
                  </a:cubicBezTo>
                  <a:cubicBezTo>
                    <a:pt x="41" y="397"/>
                    <a:pt x="41" y="397"/>
                    <a:pt x="40" y="397"/>
                  </a:cubicBezTo>
                  <a:cubicBezTo>
                    <a:pt x="31" y="381"/>
                    <a:pt x="33" y="361"/>
                    <a:pt x="59" y="345"/>
                  </a:cubicBezTo>
                  <a:cubicBezTo>
                    <a:pt x="58" y="341"/>
                    <a:pt x="56" y="337"/>
                    <a:pt x="54" y="333"/>
                  </a:cubicBezTo>
                  <a:cubicBezTo>
                    <a:pt x="0" y="370"/>
                    <a:pt x="22" y="416"/>
                    <a:pt x="83" y="444"/>
                  </a:cubicBezTo>
                  <a:lnTo>
                    <a:pt x="83" y="444"/>
                  </a:lnTo>
                  <a:close/>
                  <a:moveTo>
                    <a:pt x="108" y="438"/>
                  </a:moveTo>
                  <a:lnTo>
                    <a:pt x="108" y="438"/>
                  </a:lnTo>
                  <a:cubicBezTo>
                    <a:pt x="103" y="442"/>
                    <a:pt x="97" y="445"/>
                    <a:pt x="90" y="448"/>
                  </a:cubicBezTo>
                  <a:cubicBezTo>
                    <a:pt x="122" y="461"/>
                    <a:pt x="164" y="470"/>
                    <a:pt x="208" y="469"/>
                  </a:cubicBezTo>
                  <a:cubicBezTo>
                    <a:pt x="182" y="459"/>
                    <a:pt x="133" y="443"/>
                    <a:pt x="108" y="438"/>
                  </a:cubicBezTo>
                  <a:lnTo>
                    <a:pt x="108" y="438"/>
                  </a:lnTo>
                  <a:close/>
                  <a:moveTo>
                    <a:pt x="127" y="424"/>
                  </a:moveTo>
                  <a:lnTo>
                    <a:pt x="127" y="424"/>
                  </a:lnTo>
                  <a:cubicBezTo>
                    <a:pt x="123" y="428"/>
                    <a:pt x="119" y="431"/>
                    <a:pt x="115" y="434"/>
                  </a:cubicBezTo>
                  <a:cubicBezTo>
                    <a:pt x="146" y="441"/>
                    <a:pt x="202" y="459"/>
                    <a:pt x="222" y="468"/>
                  </a:cubicBezTo>
                  <a:cubicBezTo>
                    <a:pt x="234" y="468"/>
                    <a:pt x="246" y="466"/>
                    <a:pt x="258" y="464"/>
                  </a:cubicBezTo>
                  <a:cubicBezTo>
                    <a:pt x="224" y="453"/>
                    <a:pt x="157" y="432"/>
                    <a:pt x="127" y="424"/>
                  </a:cubicBezTo>
                  <a:lnTo>
                    <a:pt x="127" y="424"/>
                  </a:lnTo>
                  <a:close/>
                  <a:moveTo>
                    <a:pt x="161" y="344"/>
                  </a:moveTo>
                  <a:lnTo>
                    <a:pt x="161" y="344"/>
                  </a:lnTo>
                  <a:cubicBezTo>
                    <a:pt x="161" y="363"/>
                    <a:pt x="154" y="395"/>
                    <a:pt x="131" y="420"/>
                  </a:cubicBezTo>
                  <a:cubicBezTo>
                    <a:pt x="166" y="428"/>
                    <a:pt x="241" y="452"/>
                    <a:pt x="269" y="462"/>
                  </a:cubicBezTo>
                  <a:cubicBezTo>
                    <a:pt x="273" y="461"/>
                    <a:pt x="277" y="460"/>
                    <a:pt x="280" y="459"/>
                  </a:cubicBezTo>
                  <a:cubicBezTo>
                    <a:pt x="276" y="437"/>
                    <a:pt x="276" y="405"/>
                    <a:pt x="287" y="370"/>
                  </a:cubicBezTo>
                  <a:cubicBezTo>
                    <a:pt x="256" y="368"/>
                    <a:pt x="220" y="358"/>
                    <a:pt x="187" y="338"/>
                  </a:cubicBezTo>
                  <a:cubicBezTo>
                    <a:pt x="181" y="342"/>
                    <a:pt x="174" y="345"/>
                    <a:pt x="166" y="345"/>
                  </a:cubicBezTo>
                  <a:cubicBezTo>
                    <a:pt x="164" y="345"/>
                    <a:pt x="163" y="345"/>
                    <a:pt x="161" y="344"/>
                  </a:cubicBezTo>
                  <a:lnTo>
                    <a:pt x="161" y="344"/>
                  </a:lnTo>
                  <a:close/>
                  <a:moveTo>
                    <a:pt x="161" y="268"/>
                  </a:moveTo>
                  <a:lnTo>
                    <a:pt x="161" y="268"/>
                  </a:lnTo>
                  <a:cubicBezTo>
                    <a:pt x="161" y="271"/>
                    <a:pt x="162" y="273"/>
                    <a:pt x="163" y="275"/>
                  </a:cubicBezTo>
                  <a:cubicBezTo>
                    <a:pt x="164" y="275"/>
                    <a:pt x="165" y="275"/>
                    <a:pt x="166" y="275"/>
                  </a:cubicBezTo>
                  <a:cubicBezTo>
                    <a:pt x="172" y="275"/>
                    <a:pt x="177" y="276"/>
                    <a:pt x="182" y="279"/>
                  </a:cubicBezTo>
                  <a:cubicBezTo>
                    <a:pt x="185" y="263"/>
                    <a:pt x="170" y="257"/>
                    <a:pt x="161" y="268"/>
                  </a:cubicBezTo>
                  <a:lnTo>
                    <a:pt x="161" y="268"/>
                  </a:lnTo>
                  <a:close/>
                  <a:moveTo>
                    <a:pt x="181" y="240"/>
                  </a:moveTo>
                  <a:lnTo>
                    <a:pt x="181" y="240"/>
                  </a:lnTo>
                  <a:cubicBezTo>
                    <a:pt x="206" y="246"/>
                    <a:pt x="214" y="278"/>
                    <a:pt x="199" y="297"/>
                  </a:cubicBezTo>
                  <a:cubicBezTo>
                    <a:pt x="200" y="301"/>
                    <a:pt x="201" y="305"/>
                    <a:pt x="201" y="310"/>
                  </a:cubicBezTo>
                  <a:cubicBezTo>
                    <a:pt x="201" y="319"/>
                    <a:pt x="197" y="328"/>
                    <a:pt x="191" y="334"/>
                  </a:cubicBezTo>
                  <a:cubicBezTo>
                    <a:pt x="240" y="364"/>
                    <a:pt x="295" y="369"/>
                    <a:pt x="331" y="362"/>
                  </a:cubicBezTo>
                  <a:cubicBezTo>
                    <a:pt x="369" y="354"/>
                    <a:pt x="382" y="333"/>
                    <a:pt x="359" y="312"/>
                  </a:cubicBezTo>
                  <a:cubicBezTo>
                    <a:pt x="354" y="308"/>
                    <a:pt x="366" y="297"/>
                    <a:pt x="374" y="296"/>
                  </a:cubicBezTo>
                  <a:cubicBezTo>
                    <a:pt x="375" y="291"/>
                    <a:pt x="373" y="287"/>
                    <a:pt x="368" y="285"/>
                  </a:cubicBezTo>
                  <a:cubicBezTo>
                    <a:pt x="357" y="284"/>
                    <a:pt x="338" y="290"/>
                    <a:pt x="325" y="293"/>
                  </a:cubicBezTo>
                  <a:cubicBezTo>
                    <a:pt x="325" y="295"/>
                    <a:pt x="321" y="296"/>
                    <a:pt x="320" y="293"/>
                  </a:cubicBezTo>
                  <a:cubicBezTo>
                    <a:pt x="319" y="289"/>
                    <a:pt x="322" y="283"/>
                    <a:pt x="323" y="281"/>
                  </a:cubicBezTo>
                  <a:cubicBezTo>
                    <a:pt x="325" y="277"/>
                    <a:pt x="329" y="280"/>
                    <a:pt x="328" y="283"/>
                  </a:cubicBezTo>
                  <a:cubicBezTo>
                    <a:pt x="327" y="284"/>
                    <a:pt x="327" y="285"/>
                    <a:pt x="326" y="287"/>
                  </a:cubicBezTo>
                  <a:cubicBezTo>
                    <a:pt x="339" y="284"/>
                    <a:pt x="356" y="278"/>
                    <a:pt x="368" y="279"/>
                  </a:cubicBezTo>
                  <a:cubicBezTo>
                    <a:pt x="371" y="277"/>
                    <a:pt x="379" y="271"/>
                    <a:pt x="378" y="267"/>
                  </a:cubicBezTo>
                  <a:cubicBezTo>
                    <a:pt x="377" y="266"/>
                    <a:pt x="376" y="265"/>
                    <a:pt x="375" y="263"/>
                  </a:cubicBezTo>
                  <a:cubicBezTo>
                    <a:pt x="369" y="255"/>
                    <a:pt x="371" y="249"/>
                    <a:pt x="377" y="243"/>
                  </a:cubicBezTo>
                  <a:cubicBezTo>
                    <a:pt x="367" y="242"/>
                    <a:pt x="355" y="243"/>
                    <a:pt x="349" y="250"/>
                  </a:cubicBezTo>
                  <a:cubicBezTo>
                    <a:pt x="345" y="255"/>
                    <a:pt x="338" y="243"/>
                    <a:pt x="338" y="242"/>
                  </a:cubicBezTo>
                  <a:cubicBezTo>
                    <a:pt x="335" y="236"/>
                    <a:pt x="335" y="228"/>
                    <a:pt x="345" y="219"/>
                  </a:cubicBezTo>
                  <a:cubicBezTo>
                    <a:pt x="347" y="216"/>
                    <a:pt x="351" y="221"/>
                    <a:pt x="349" y="223"/>
                  </a:cubicBezTo>
                  <a:cubicBezTo>
                    <a:pt x="341" y="230"/>
                    <a:pt x="339" y="237"/>
                    <a:pt x="346" y="244"/>
                  </a:cubicBezTo>
                  <a:lnTo>
                    <a:pt x="347" y="245"/>
                  </a:lnTo>
                  <a:cubicBezTo>
                    <a:pt x="357" y="237"/>
                    <a:pt x="371" y="236"/>
                    <a:pt x="383" y="239"/>
                  </a:cubicBezTo>
                  <a:lnTo>
                    <a:pt x="383" y="239"/>
                  </a:lnTo>
                  <a:lnTo>
                    <a:pt x="383" y="239"/>
                  </a:lnTo>
                  <a:cubicBezTo>
                    <a:pt x="404" y="237"/>
                    <a:pt x="403" y="229"/>
                    <a:pt x="397" y="213"/>
                  </a:cubicBezTo>
                  <a:cubicBezTo>
                    <a:pt x="395" y="207"/>
                    <a:pt x="392" y="200"/>
                    <a:pt x="389" y="191"/>
                  </a:cubicBezTo>
                  <a:cubicBezTo>
                    <a:pt x="384" y="180"/>
                    <a:pt x="376" y="155"/>
                    <a:pt x="367" y="129"/>
                  </a:cubicBezTo>
                  <a:cubicBezTo>
                    <a:pt x="343" y="119"/>
                    <a:pt x="308" y="125"/>
                    <a:pt x="282" y="137"/>
                  </a:cubicBezTo>
                  <a:cubicBezTo>
                    <a:pt x="275" y="147"/>
                    <a:pt x="266" y="156"/>
                    <a:pt x="252" y="165"/>
                  </a:cubicBezTo>
                  <a:cubicBezTo>
                    <a:pt x="246" y="202"/>
                    <a:pt x="216" y="229"/>
                    <a:pt x="182" y="233"/>
                  </a:cubicBezTo>
                  <a:lnTo>
                    <a:pt x="181" y="240"/>
                  </a:lnTo>
                  <a:lnTo>
                    <a:pt x="181" y="240"/>
                  </a:lnTo>
                  <a:close/>
                  <a:moveTo>
                    <a:pt x="175" y="239"/>
                  </a:moveTo>
                  <a:lnTo>
                    <a:pt x="175" y="239"/>
                  </a:lnTo>
                  <a:lnTo>
                    <a:pt x="176" y="234"/>
                  </a:lnTo>
                  <a:cubicBezTo>
                    <a:pt x="174" y="234"/>
                    <a:pt x="172" y="234"/>
                    <a:pt x="170" y="234"/>
                  </a:cubicBezTo>
                  <a:cubicBezTo>
                    <a:pt x="166" y="239"/>
                    <a:pt x="162" y="244"/>
                    <a:pt x="158" y="249"/>
                  </a:cubicBezTo>
                  <a:cubicBezTo>
                    <a:pt x="158" y="253"/>
                    <a:pt x="158" y="258"/>
                    <a:pt x="159" y="261"/>
                  </a:cubicBezTo>
                  <a:cubicBezTo>
                    <a:pt x="171" y="252"/>
                    <a:pt x="194" y="258"/>
                    <a:pt x="187" y="282"/>
                  </a:cubicBezTo>
                  <a:cubicBezTo>
                    <a:pt x="190" y="284"/>
                    <a:pt x="193" y="287"/>
                    <a:pt x="196" y="291"/>
                  </a:cubicBezTo>
                  <a:cubicBezTo>
                    <a:pt x="208" y="274"/>
                    <a:pt x="198" y="245"/>
                    <a:pt x="173" y="245"/>
                  </a:cubicBezTo>
                  <a:cubicBezTo>
                    <a:pt x="170" y="244"/>
                    <a:pt x="170" y="239"/>
                    <a:pt x="174" y="239"/>
                  </a:cubicBezTo>
                  <a:cubicBezTo>
                    <a:pt x="174" y="239"/>
                    <a:pt x="175" y="239"/>
                    <a:pt x="175" y="239"/>
                  </a:cubicBezTo>
                  <a:lnTo>
                    <a:pt x="175" y="239"/>
                  </a:lnTo>
                  <a:close/>
                  <a:moveTo>
                    <a:pt x="273" y="38"/>
                  </a:moveTo>
                  <a:lnTo>
                    <a:pt x="273" y="38"/>
                  </a:lnTo>
                  <a:cubicBezTo>
                    <a:pt x="273" y="41"/>
                    <a:pt x="270" y="43"/>
                    <a:pt x="268" y="43"/>
                  </a:cubicBezTo>
                  <a:cubicBezTo>
                    <a:pt x="265" y="43"/>
                    <a:pt x="262" y="41"/>
                    <a:pt x="262" y="38"/>
                  </a:cubicBezTo>
                  <a:cubicBezTo>
                    <a:pt x="262" y="35"/>
                    <a:pt x="265" y="33"/>
                    <a:pt x="268" y="33"/>
                  </a:cubicBezTo>
                  <a:cubicBezTo>
                    <a:pt x="270" y="33"/>
                    <a:pt x="273" y="35"/>
                    <a:pt x="273" y="38"/>
                  </a:cubicBezTo>
                  <a:lnTo>
                    <a:pt x="273" y="38"/>
                  </a:lnTo>
                  <a:close/>
                  <a:moveTo>
                    <a:pt x="288" y="20"/>
                  </a:moveTo>
                  <a:lnTo>
                    <a:pt x="288" y="20"/>
                  </a:lnTo>
                  <a:cubicBezTo>
                    <a:pt x="288" y="24"/>
                    <a:pt x="285" y="26"/>
                    <a:pt x="282" y="26"/>
                  </a:cubicBezTo>
                  <a:cubicBezTo>
                    <a:pt x="279" y="26"/>
                    <a:pt x="276" y="24"/>
                    <a:pt x="276" y="20"/>
                  </a:cubicBezTo>
                  <a:cubicBezTo>
                    <a:pt x="276" y="17"/>
                    <a:pt x="279" y="15"/>
                    <a:pt x="282" y="15"/>
                  </a:cubicBezTo>
                  <a:cubicBezTo>
                    <a:pt x="285" y="15"/>
                    <a:pt x="288" y="17"/>
                    <a:pt x="288" y="20"/>
                  </a:cubicBezTo>
                  <a:lnTo>
                    <a:pt x="288" y="20"/>
                  </a:lnTo>
                  <a:close/>
                  <a:moveTo>
                    <a:pt x="258" y="56"/>
                  </a:moveTo>
                  <a:lnTo>
                    <a:pt x="258" y="56"/>
                  </a:lnTo>
                  <a:cubicBezTo>
                    <a:pt x="258" y="59"/>
                    <a:pt x="256" y="61"/>
                    <a:pt x="254" y="61"/>
                  </a:cubicBezTo>
                  <a:cubicBezTo>
                    <a:pt x="251" y="61"/>
                    <a:pt x="249" y="59"/>
                    <a:pt x="249" y="56"/>
                  </a:cubicBezTo>
                  <a:cubicBezTo>
                    <a:pt x="249" y="54"/>
                    <a:pt x="251" y="52"/>
                    <a:pt x="254" y="52"/>
                  </a:cubicBezTo>
                  <a:cubicBezTo>
                    <a:pt x="256" y="52"/>
                    <a:pt x="258" y="54"/>
                    <a:pt x="258" y="56"/>
                  </a:cubicBezTo>
                  <a:lnTo>
                    <a:pt x="258" y="56"/>
                  </a:lnTo>
                  <a:close/>
                  <a:moveTo>
                    <a:pt x="98" y="6"/>
                  </a:moveTo>
                  <a:lnTo>
                    <a:pt x="98" y="6"/>
                  </a:lnTo>
                  <a:cubicBezTo>
                    <a:pt x="98" y="9"/>
                    <a:pt x="95" y="12"/>
                    <a:pt x="92" y="12"/>
                  </a:cubicBezTo>
                  <a:cubicBezTo>
                    <a:pt x="89" y="12"/>
                    <a:pt x="87" y="9"/>
                    <a:pt x="87" y="6"/>
                  </a:cubicBezTo>
                  <a:cubicBezTo>
                    <a:pt x="87" y="3"/>
                    <a:pt x="89" y="0"/>
                    <a:pt x="92" y="0"/>
                  </a:cubicBezTo>
                  <a:cubicBezTo>
                    <a:pt x="95" y="0"/>
                    <a:pt x="98" y="3"/>
                    <a:pt x="98" y="6"/>
                  </a:cubicBezTo>
                  <a:lnTo>
                    <a:pt x="98" y="6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7" name="Freeform 13">
              <a:extLst>
                <a:ext uri="{FF2B5EF4-FFF2-40B4-BE49-F238E27FC236}">
                  <a16:creationId xmlns:a16="http://schemas.microsoft.com/office/drawing/2014/main" id="{4638EAF1-DC81-698A-E2F9-ED824E3D31D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816850" y="631825"/>
              <a:ext cx="188913" cy="146050"/>
            </a:xfrm>
            <a:custGeom>
              <a:avLst/>
              <a:gdLst>
                <a:gd name="T0" fmla="*/ 15 w 232"/>
                <a:gd name="T1" fmla="*/ 172 h 178"/>
                <a:gd name="T2" fmla="*/ 15 w 232"/>
                <a:gd name="T3" fmla="*/ 172 h 178"/>
                <a:gd name="T4" fmla="*/ 25 w 232"/>
                <a:gd name="T5" fmla="*/ 162 h 178"/>
                <a:gd name="T6" fmla="*/ 15 w 232"/>
                <a:gd name="T7" fmla="*/ 152 h 178"/>
                <a:gd name="T8" fmla="*/ 5 w 232"/>
                <a:gd name="T9" fmla="*/ 162 h 178"/>
                <a:gd name="T10" fmla="*/ 15 w 232"/>
                <a:gd name="T11" fmla="*/ 172 h 178"/>
                <a:gd name="T12" fmla="*/ 15 w 232"/>
                <a:gd name="T13" fmla="*/ 172 h 178"/>
                <a:gd name="T14" fmla="*/ 15 w 232"/>
                <a:gd name="T15" fmla="*/ 178 h 178"/>
                <a:gd name="T16" fmla="*/ 15 w 232"/>
                <a:gd name="T17" fmla="*/ 178 h 178"/>
                <a:gd name="T18" fmla="*/ 0 w 232"/>
                <a:gd name="T19" fmla="*/ 162 h 178"/>
                <a:gd name="T20" fmla="*/ 15 w 232"/>
                <a:gd name="T21" fmla="*/ 146 h 178"/>
                <a:gd name="T22" fmla="*/ 31 w 232"/>
                <a:gd name="T23" fmla="*/ 162 h 178"/>
                <a:gd name="T24" fmla="*/ 15 w 232"/>
                <a:gd name="T25" fmla="*/ 178 h 178"/>
                <a:gd name="T26" fmla="*/ 15 w 232"/>
                <a:gd name="T27" fmla="*/ 178 h 178"/>
                <a:gd name="T28" fmla="*/ 232 w 232"/>
                <a:gd name="T29" fmla="*/ 91 h 178"/>
                <a:gd name="T30" fmla="*/ 232 w 232"/>
                <a:gd name="T31" fmla="*/ 91 h 178"/>
                <a:gd name="T32" fmla="*/ 232 w 232"/>
                <a:gd name="T33" fmla="*/ 91 h 178"/>
                <a:gd name="T34" fmla="*/ 232 w 232"/>
                <a:gd name="T35" fmla="*/ 91 h 178"/>
                <a:gd name="T36" fmla="*/ 232 w 232"/>
                <a:gd name="T37" fmla="*/ 91 h 178"/>
                <a:gd name="T38" fmla="*/ 232 w 232"/>
                <a:gd name="T39" fmla="*/ 91 h 178"/>
                <a:gd name="T40" fmla="*/ 149 w 232"/>
                <a:gd name="T41" fmla="*/ 27 h 178"/>
                <a:gd name="T42" fmla="*/ 149 w 232"/>
                <a:gd name="T43" fmla="*/ 27 h 178"/>
                <a:gd name="T44" fmla="*/ 147 w 232"/>
                <a:gd name="T45" fmla="*/ 11 h 178"/>
                <a:gd name="T46" fmla="*/ 124 w 232"/>
                <a:gd name="T47" fmla="*/ 23 h 178"/>
                <a:gd name="T48" fmla="*/ 135 w 232"/>
                <a:gd name="T49" fmla="*/ 26 h 178"/>
                <a:gd name="T50" fmla="*/ 149 w 232"/>
                <a:gd name="T51" fmla="*/ 27 h 178"/>
                <a:gd name="T52" fmla="*/ 149 w 232"/>
                <a:gd name="T53" fmla="*/ 27 h 178"/>
                <a:gd name="T54" fmla="*/ 153 w 232"/>
                <a:gd name="T55" fmla="*/ 9 h 178"/>
                <a:gd name="T56" fmla="*/ 153 w 232"/>
                <a:gd name="T57" fmla="*/ 9 h 178"/>
                <a:gd name="T58" fmla="*/ 155 w 232"/>
                <a:gd name="T59" fmla="*/ 28 h 178"/>
                <a:gd name="T60" fmla="*/ 166 w 232"/>
                <a:gd name="T61" fmla="*/ 27 h 178"/>
                <a:gd name="T62" fmla="*/ 163 w 232"/>
                <a:gd name="T63" fmla="*/ 17 h 178"/>
                <a:gd name="T64" fmla="*/ 164 w 232"/>
                <a:gd name="T65" fmla="*/ 7 h 178"/>
                <a:gd name="T66" fmla="*/ 153 w 232"/>
                <a:gd name="T67" fmla="*/ 9 h 178"/>
                <a:gd name="T68" fmla="*/ 153 w 232"/>
                <a:gd name="T69" fmla="*/ 9 h 178"/>
                <a:gd name="T70" fmla="*/ 177 w 232"/>
                <a:gd name="T71" fmla="*/ 1 h 178"/>
                <a:gd name="T72" fmla="*/ 177 w 232"/>
                <a:gd name="T73" fmla="*/ 1 h 178"/>
                <a:gd name="T74" fmla="*/ 187 w 232"/>
                <a:gd name="T75" fmla="*/ 1 h 178"/>
                <a:gd name="T76" fmla="*/ 190 w 232"/>
                <a:gd name="T77" fmla="*/ 4 h 178"/>
                <a:gd name="T78" fmla="*/ 182 w 232"/>
                <a:gd name="T79" fmla="*/ 10 h 178"/>
                <a:gd name="T80" fmla="*/ 183 w 232"/>
                <a:gd name="T81" fmla="*/ 15 h 178"/>
                <a:gd name="T82" fmla="*/ 175 w 232"/>
                <a:gd name="T83" fmla="*/ 32 h 178"/>
                <a:gd name="T84" fmla="*/ 175 w 232"/>
                <a:gd name="T85" fmla="*/ 32 h 178"/>
                <a:gd name="T86" fmla="*/ 154 w 232"/>
                <a:gd name="T87" fmla="*/ 33 h 178"/>
                <a:gd name="T88" fmla="*/ 152 w 232"/>
                <a:gd name="T89" fmla="*/ 33 h 178"/>
                <a:gd name="T90" fmla="*/ 119 w 232"/>
                <a:gd name="T91" fmla="*/ 27 h 178"/>
                <a:gd name="T92" fmla="*/ 119 w 232"/>
                <a:gd name="T93" fmla="*/ 27 h 178"/>
                <a:gd name="T94" fmla="*/ 114 w 232"/>
                <a:gd name="T95" fmla="*/ 24 h 178"/>
                <a:gd name="T96" fmla="*/ 116 w 232"/>
                <a:gd name="T97" fmla="*/ 22 h 178"/>
                <a:gd name="T98" fmla="*/ 117 w 232"/>
                <a:gd name="T99" fmla="*/ 21 h 178"/>
                <a:gd name="T100" fmla="*/ 177 w 232"/>
                <a:gd name="T101" fmla="*/ 1 h 178"/>
                <a:gd name="T102" fmla="*/ 177 w 232"/>
                <a:gd name="T103" fmla="*/ 1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32" h="178">
                  <a:moveTo>
                    <a:pt x="15" y="172"/>
                  </a:moveTo>
                  <a:lnTo>
                    <a:pt x="15" y="172"/>
                  </a:lnTo>
                  <a:cubicBezTo>
                    <a:pt x="21" y="172"/>
                    <a:pt x="25" y="167"/>
                    <a:pt x="25" y="162"/>
                  </a:cubicBezTo>
                  <a:cubicBezTo>
                    <a:pt x="25" y="156"/>
                    <a:pt x="21" y="152"/>
                    <a:pt x="15" y="152"/>
                  </a:cubicBezTo>
                  <a:cubicBezTo>
                    <a:pt x="10" y="152"/>
                    <a:pt x="5" y="156"/>
                    <a:pt x="5" y="162"/>
                  </a:cubicBezTo>
                  <a:cubicBezTo>
                    <a:pt x="5" y="167"/>
                    <a:pt x="10" y="172"/>
                    <a:pt x="15" y="172"/>
                  </a:cubicBezTo>
                  <a:lnTo>
                    <a:pt x="15" y="172"/>
                  </a:lnTo>
                  <a:close/>
                  <a:moveTo>
                    <a:pt x="15" y="178"/>
                  </a:moveTo>
                  <a:lnTo>
                    <a:pt x="15" y="178"/>
                  </a:lnTo>
                  <a:cubicBezTo>
                    <a:pt x="7" y="178"/>
                    <a:pt x="0" y="170"/>
                    <a:pt x="0" y="162"/>
                  </a:cubicBezTo>
                  <a:cubicBezTo>
                    <a:pt x="0" y="153"/>
                    <a:pt x="7" y="146"/>
                    <a:pt x="15" y="146"/>
                  </a:cubicBezTo>
                  <a:cubicBezTo>
                    <a:pt x="24" y="146"/>
                    <a:pt x="31" y="153"/>
                    <a:pt x="31" y="162"/>
                  </a:cubicBezTo>
                  <a:cubicBezTo>
                    <a:pt x="31" y="170"/>
                    <a:pt x="24" y="178"/>
                    <a:pt x="15" y="178"/>
                  </a:cubicBezTo>
                  <a:lnTo>
                    <a:pt x="15" y="178"/>
                  </a:lnTo>
                  <a:close/>
                  <a:moveTo>
                    <a:pt x="232" y="91"/>
                  </a:moveTo>
                  <a:lnTo>
                    <a:pt x="232" y="91"/>
                  </a:lnTo>
                  <a:cubicBezTo>
                    <a:pt x="232" y="91"/>
                    <a:pt x="232" y="91"/>
                    <a:pt x="232" y="91"/>
                  </a:cubicBezTo>
                  <a:lnTo>
                    <a:pt x="232" y="91"/>
                  </a:lnTo>
                  <a:lnTo>
                    <a:pt x="232" y="91"/>
                  </a:lnTo>
                  <a:lnTo>
                    <a:pt x="232" y="91"/>
                  </a:lnTo>
                  <a:close/>
                  <a:moveTo>
                    <a:pt x="149" y="27"/>
                  </a:moveTo>
                  <a:lnTo>
                    <a:pt x="149" y="27"/>
                  </a:lnTo>
                  <a:cubicBezTo>
                    <a:pt x="147" y="23"/>
                    <a:pt x="147" y="17"/>
                    <a:pt x="147" y="11"/>
                  </a:cubicBezTo>
                  <a:cubicBezTo>
                    <a:pt x="139" y="13"/>
                    <a:pt x="131" y="17"/>
                    <a:pt x="124" y="23"/>
                  </a:cubicBezTo>
                  <a:cubicBezTo>
                    <a:pt x="126" y="23"/>
                    <a:pt x="130" y="25"/>
                    <a:pt x="135" y="26"/>
                  </a:cubicBezTo>
                  <a:cubicBezTo>
                    <a:pt x="139" y="26"/>
                    <a:pt x="144" y="27"/>
                    <a:pt x="149" y="27"/>
                  </a:cubicBezTo>
                  <a:lnTo>
                    <a:pt x="149" y="27"/>
                  </a:lnTo>
                  <a:close/>
                  <a:moveTo>
                    <a:pt x="153" y="9"/>
                  </a:moveTo>
                  <a:lnTo>
                    <a:pt x="153" y="9"/>
                  </a:lnTo>
                  <a:cubicBezTo>
                    <a:pt x="152" y="17"/>
                    <a:pt x="153" y="23"/>
                    <a:pt x="155" y="28"/>
                  </a:cubicBezTo>
                  <a:cubicBezTo>
                    <a:pt x="159" y="28"/>
                    <a:pt x="162" y="27"/>
                    <a:pt x="166" y="27"/>
                  </a:cubicBezTo>
                  <a:cubicBezTo>
                    <a:pt x="164" y="25"/>
                    <a:pt x="163" y="21"/>
                    <a:pt x="163" y="17"/>
                  </a:cubicBezTo>
                  <a:cubicBezTo>
                    <a:pt x="163" y="14"/>
                    <a:pt x="163" y="10"/>
                    <a:pt x="164" y="7"/>
                  </a:cubicBezTo>
                  <a:cubicBezTo>
                    <a:pt x="161" y="8"/>
                    <a:pt x="157" y="8"/>
                    <a:pt x="153" y="9"/>
                  </a:cubicBezTo>
                  <a:lnTo>
                    <a:pt x="153" y="9"/>
                  </a:lnTo>
                  <a:close/>
                  <a:moveTo>
                    <a:pt x="177" y="1"/>
                  </a:moveTo>
                  <a:lnTo>
                    <a:pt x="177" y="1"/>
                  </a:lnTo>
                  <a:cubicBezTo>
                    <a:pt x="180" y="1"/>
                    <a:pt x="184" y="0"/>
                    <a:pt x="187" y="1"/>
                  </a:cubicBezTo>
                  <a:cubicBezTo>
                    <a:pt x="189" y="1"/>
                    <a:pt x="190" y="3"/>
                    <a:pt x="190" y="4"/>
                  </a:cubicBezTo>
                  <a:cubicBezTo>
                    <a:pt x="190" y="7"/>
                    <a:pt x="185" y="9"/>
                    <a:pt x="182" y="10"/>
                  </a:cubicBezTo>
                  <a:cubicBezTo>
                    <a:pt x="182" y="12"/>
                    <a:pt x="183" y="14"/>
                    <a:pt x="183" y="15"/>
                  </a:cubicBezTo>
                  <a:cubicBezTo>
                    <a:pt x="184" y="23"/>
                    <a:pt x="180" y="30"/>
                    <a:pt x="175" y="32"/>
                  </a:cubicBezTo>
                  <a:cubicBezTo>
                    <a:pt x="175" y="32"/>
                    <a:pt x="175" y="32"/>
                    <a:pt x="175" y="32"/>
                  </a:cubicBezTo>
                  <a:cubicBezTo>
                    <a:pt x="168" y="33"/>
                    <a:pt x="161" y="33"/>
                    <a:pt x="154" y="33"/>
                  </a:cubicBezTo>
                  <a:cubicBezTo>
                    <a:pt x="153" y="33"/>
                    <a:pt x="153" y="33"/>
                    <a:pt x="152" y="33"/>
                  </a:cubicBezTo>
                  <a:cubicBezTo>
                    <a:pt x="141" y="33"/>
                    <a:pt x="129" y="31"/>
                    <a:pt x="119" y="27"/>
                  </a:cubicBezTo>
                  <a:cubicBezTo>
                    <a:pt x="119" y="27"/>
                    <a:pt x="119" y="27"/>
                    <a:pt x="119" y="27"/>
                  </a:cubicBezTo>
                  <a:cubicBezTo>
                    <a:pt x="116" y="30"/>
                    <a:pt x="112" y="27"/>
                    <a:pt x="114" y="24"/>
                  </a:cubicBezTo>
                  <a:cubicBezTo>
                    <a:pt x="114" y="24"/>
                    <a:pt x="115" y="23"/>
                    <a:pt x="116" y="22"/>
                  </a:cubicBezTo>
                  <a:cubicBezTo>
                    <a:pt x="116" y="22"/>
                    <a:pt x="117" y="21"/>
                    <a:pt x="117" y="21"/>
                  </a:cubicBezTo>
                  <a:cubicBezTo>
                    <a:pt x="123" y="15"/>
                    <a:pt x="142" y="1"/>
                    <a:pt x="177" y="1"/>
                  </a:cubicBezTo>
                  <a:lnTo>
                    <a:pt x="177" y="1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8" name="Freeform 14">
              <a:extLst>
                <a:ext uri="{FF2B5EF4-FFF2-40B4-BE49-F238E27FC236}">
                  <a16:creationId xmlns:a16="http://schemas.microsoft.com/office/drawing/2014/main" id="{7FD520B6-32AC-A196-05E4-28829C4F09C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123238" y="455613"/>
              <a:ext cx="800100" cy="385762"/>
            </a:xfrm>
            <a:custGeom>
              <a:avLst/>
              <a:gdLst>
                <a:gd name="T0" fmla="*/ 44 w 986"/>
                <a:gd name="T1" fmla="*/ 12 h 469"/>
                <a:gd name="T2" fmla="*/ 100 w 986"/>
                <a:gd name="T3" fmla="*/ 110 h 469"/>
                <a:gd name="T4" fmla="*/ 112 w 986"/>
                <a:gd name="T5" fmla="*/ 49 h 469"/>
                <a:gd name="T6" fmla="*/ 238 w 986"/>
                <a:gd name="T7" fmla="*/ 9 h 469"/>
                <a:gd name="T8" fmla="*/ 265 w 986"/>
                <a:gd name="T9" fmla="*/ 94 h 469"/>
                <a:gd name="T10" fmla="*/ 297 w 986"/>
                <a:gd name="T11" fmla="*/ 110 h 469"/>
                <a:gd name="T12" fmla="*/ 368 w 986"/>
                <a:gd name="T13" fmla="*/ 2 h 469"/>
                <a:gd name="T14" fmla="*/ 431 w 986"/>
                <a:gd name="T15" fmla="*/ 0 h 469"/>
                <a:gd name="T16" fmla="*/ 506 w 986"/>
                <a:gd name="T17" fmla="*/ 2 h 469"/>
                <a:gd name="T18" fmla="*/ 562 w 986"/>
                <a:gd name="T19" fmla="*/ 110 h 469"/>
                <a:gd name="T20" fmla="*/ 595 w 986"/>
                <a:gd name="T21" fmla="*/ 104 h 469"/>
                <a:gd name="T22" fmla="*/ 653 w 986"/>
                <a:gd name="T23" fmla="*/ 16 h 469"/>
                <a:gd name="T24" fmla="*/ 623 w 986"/>
                <a:gd name="T25" fmla="*/ 103 h 469"/>
                <a:gd name="T26" fmla="*/ 741 w 986"/>
                <a:gd name="T27" fmla="*/ 112 h 469"/>
                <a:gd name="T28" fmla="*/ 805 w 986"/>
                <a:gd name="T29" fmla="*/ 2 h 469"/>
                <a:gd name="T30" fmla="*/ 887 w 986"/>
                <a:gd name="T31" fmla="*/ 110 h 469"/>
                <a:gd name="T32" fmla="*/ 805 w 986"/>
                <a:gd name="T33" fmla="*/ 2 h 469"/>
                <a:gd name="T34" fmla="*/ 938 w 986"/>
                <a:gd name="T35" fmla="*/ 59 h 469"/>
                <a:gd name="T36" fmla="*/ 926 w 986"/>
                <a:gd name="T37" fmla="*/ 2 h 469"/>
                <a:gd name="T38" fmla="*/ 54 w 986"/>
                <a:gd name="T39" fmla="*/ 281 h 469"/>
                <a:gd name="T40" fmla="*/ 96 w 986"/>
                <a:gd name="T41" fmla="*/ 251 h 469"/>
                <a:gd name="T42" fmla="*/ 205 w 986"/>
                <a:gd name="T43" fmla="*/ 291 h 469"/>
                <a:gd name="T44" fmla="*/ 256 w 986"/>
                <a:gd name="T45" fmla="*/ 288 h 469"/>
                <a:gd name="T46" fmla="*/ 303 w 986"/>
                <a:gd name="T47" fmla="*/ 179 h 469"/>
                <a:gd name="T48" fmla="*/ 303 w 986"/>
                <a:gd name="T49" fmla="*/ 179 h 469"/>
                <a:gd name="T50" fmla="*/ 421 w 986"/>
                <a:gd name="T51" fmla="*/ 278 h 469"/>
                <a:gd name="T52" fmla="*/ 467 w 986"/>
                <a:gd name="T53" fmla="*/ 180 h 469"/>
                <a:gd name="T54" fmla="*/ 525 w 986"/>
                <a:gd name="T55" fmla="*/ 190 h 469"/>
                <a:gd name="T56" fmla="*/ 495 w 986"/>
                <a:gd name="T57" fmla="*/ 288 h 469"/>
                <a:gd name="T58" fmla="*/ 575 w 986"/>
                <a:gd name="T59" fmla="*/ 285 h 469"/>
                <a:gd name="T60" fmla="*/ 618 w 986"/>
                <a:gd name="T61" fmla="*/ 282 h 469"/>
                <a:gd name="T62" fmla="*/ 620 w 986"/>
                <a:gd name="T63" fmla="*/ 227 h 469"/>
                <a:gd name="T64" fmla="*/ 625 w 986"/>
                <a:gd name="T65" fmla="*/ 241 h 469"/>
                <a:gd name="T66" fmla="*/ 697 w 986"/>
                <a:gd name="T67" fmla="*/ 180 h 469"/>
                <a:gd name="T68" fmla="*/ 752 w 986"/>
                <a:gd name="T69" fmla="*/ 288 h 469"/>
                <a:gd name="T70" fmla="*/ 851 w 986"/>
                <a:gd name="T71" fmla="*/ 191 h 469"/>
                <a:gd name="T72" fmla="*/ 900 w 986"/>
                <a:gd name="T73" fmla="*/ 287 h 469"/>
                <a:gd name="T74" fmla="*/ 888 w 986"/>
                <a:gd name="T75" fmla="*/ 291 h 469"/>
                <a:gd name="T76" fmla="*/ 871 w 986"/>
                <a:gd name="T77" fmla="*/ 174 h 469"/>
                <a:gd name="T78" fmla="*/ 820 w 986"/>
                <a:gd name="T79" fmla="*/ 188 h 469"/>
                <a:gd name="T80" fmla="*/ 954 w 986"/>
                <a:gd name="T81" fmla="*/ 190 h 469"/>
                <a:gd name="T82" fmla="*/ 25 w 986"/>
                <a:gd name="T83" fmla="*/ 457 h 469"/>
                <a:gd name="T84" fmla="*/ 46 w 986"/>
                <a:gd name="T85" fmla="*/ 359 h 469"/>
                <a:gd name="T86" fmla="*/ 171 w 986"/>
                <a:gd name="T87" fmla="*/ 369 h 469"/>
                <a:gd name="T88" fmla="*/ 220 w 986"/>
                <a:gd name="T89" fmla="*/ 465 h 469"/>
                <a:gd name="T90" fmla="*/ 208 w 986"/>
                <a:gd name="T91" fmla="*/ 469 h 469"/>
                <a:gd name="T92" fmla="*/ 278 w 986"/>
                <a:gd name="T93" fmla="*/ 368 h 469"/>
                <a:gd name="T94" fmla="*/ 249 w 986"/>
                <a:gd name="T95" fmla="*/ 467 h 469"/>
                <a:gd name="T96" fmla="*/ 328 w 986"/>
                <a:gd name="T97" fmla="*/ 463 h 469"/>
                <a:gd name="T98" fmla="*/ 394 w 986"/>
                <a:gd name="T99" fmla="*/ 359 h 469"/>
                <a:gd name="T100" fmla="*/ 429 w 986"/>
                <a:gd name="T101" fmla="*/ 466 h 469"/>
                <a:gd name="T102" fmla="*/ 394 w 986"/>
                <a:gd name="T103" fmla="*/ 359 h 469"/>
                <a:gd name="T104" fmla="*/ 579 w 986"/>
                <a:gd name="T105" fmla="*/ 438 h 469"/>
                <a:gd name="T106" fmla="*/ 551 w 986"/>
                <a:gd name="T107" fmla="*/ 357 h 469"/>
                <a:gd name="T108" fmla="*/ 599 w 986"/>
                <a:gd name="T109" fmla="*/ 359 h 469"/>
                <a:gd name="T110" fmla="*/ 675 w 986"/>
                <a:gd name="T111" fmla="*/ 359 h 469"/>
                <a:gd name="T112" fmla="*/ 731 w 986"/>
                <a:gd name="T113" fmla="*/ 370 h 469"/>
                <a:gd name="T114" fmla="*/ 693 w 986"/>
                <a:gd name="T115" fmla="*/ 469 h 469"/>
                <a:gd name="T116" fmla="*/ 832 w 986"/>
                <a:gd name="T117" fmla="*/ 457 h 469"/>
                <a:gd name="T118" fmla="*/ 837 w 986"/>
                <a:gd name="T119" fmla="*/ 359 h 469"/>
                <a:gd name="T120" fmla="*/ 837 w 986"/>
                <a:gd name="T121" fmla="*/ 359 h 469"/>
                <a:gd name="T122" fmla="*/ 954 w 986"/>
                <a:gd name="T123" fmla="*/ 3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986" h="469">
                  <a:moveTo>
                    <a:pt x="0" y="2"/>
                  </a:moveTo>
                  <a:lnTo>
                    <a:pt x="0" y="2"/>
                  </a:lnTo>
                  <a:lnTo>
                    <a:pt x="0" y="12"/>
                  </a:lnTo>
                  <a:lnTo>
                    <a:pt x="32" y="12"/>
                  </a:lnTo>
                  <a:lnTo>
                    <a:pt x="32" y="110"/>
                  </a:lnTo>
                  <a:lnTo>
                    <a:pt x="44" y="110"/>
                  </a:lnTo>
                  <a:lnTo>
                    <a:pt x="44" y="12"/>
                  </a:lnTo>
                  <a:lnTo>
                    <a:pt x="76" y="12"/>
                  </a:lnTo>
                  <a:lnTo>
                    <a:pt x="76" y="2"/>
                  </a:lnTo>
                  <a:lnTo>
                    <a:pt x="0" y="2"/>
                  </a:lnTo>
                  <a:lnTo>
                    <a:pt x="0" y="2"/>
                  </a:lnTo>
                  <a:close/>
                  <a:moveTo>
                    <a:pt x="100" y="2"/>
                  </a:moveTo>
                  <a:lnTo>
                    <a:pt x="100" y="2"/>
                  </a:lnTo>
                  <a:lnTo>
                    <a:pt x="100" y="110"/>
                  </a:lnTo>
                  <a:lnTo>
                    <a:pt x="158" y="110"/>
                  </a:lnTo>
                  <a:lnTo>
                    <a:pt x="158" y="100"/>
                  </a:lnTo>
                  <a:lnTo>
                    <a:pt x="112" y="100"/>
                  </a:lnTo>
                  <a:lnTo>
                    <a:pt x="112" y="59"/>
                  </a:lnTo>
                  <a:lnTo>
                    <a:pt x="154" y="59"/>
                  </a:lnTo>
                  <a:lnTo>
                    <a:pt x="154" y="49"/>
                  </a:lnTo>
                  <a:lnTo>
                    <a:pt x="112" y="49"/>
                  </a:lnTo>
                  <a:lnTo>
                    <a:pt x="112" y="12"/>
                  </a:lnTo>
                  <a:lnTo>
                    <a:pt x="158" y="12"/>
                  </a:lnTo>
                  <a:lnTo>
                    <a:pt x="158" y="2"/>
                  </a:lnTo>
                  <a:lnTo>
                    <a:pt x="100" y="2"/>
                  </a:lnTo>
                  <a:lnTo>
                    <a:pt x="100" y="2"/>
                  </a:lnTo>
                  <a:close/>
                  <a:moveTo>
                    <a:pt x="238" y="9"/>
                  </a:moveTo>
                  <a:lnTo>
                    <a:pt x="238" y="9"/>
                  </a:lnTo>
                  <a:cubicBezTo>
                    <a:pt x="248" y="9"/>
                    <a:pt x="257" y="11"/>
                    <a:pt x="266" y="17"/>
                  </a:cubicBezTo>
                  <a:lnTo>
                    <a:pt x="270" y="8"/>
                  </a:lnTo>
                  <a:cubicBezTo>
                    <a:pt x="260" y="3"/>
                    <a:pt x="250" y="0"/>
                    <a:pt x="238" y="0"/>
                  </a:cubicBezTo>
                  <a:cubicBezTo>
                    <a:pt x="206" y="0"/>
                    <a:pt x="181" y="23"/>
                    <a:pt x="181" y="56"/>
                  </a:cubicBezTo>
                  <a:cubicBezTo>
                    <a:pt x="181" y="91"/>
                    <a:pt x="206" y="112"/>
                    <a:pt x="238" y="112"/>
                  </a:cubicBezTo>
                  <a:cubicBezTo>
                    <a:pt x="248" y="112"/>
                    <a:pt x="260" y="107"/>
                    <a:pt x="270" y="102"/>
                  </a:cubicBezTo>
                  <a:lnTo>
                    <a:pt x="265" y="94"/>
                  </a:lnTo>
                  <a:cubicBezTo>
                    <a:pt x="257" y="99"/>
                    <a:pt x="247" y="102"/>
                    <a:pt x="238" y="102"/>
                  </a:cubicBezTo>
                  <a:cubicBezTo>
                    <a:pt x="211" y="102"/>
                    <a:pt x="193" y="82"/>
                    <a:pt x="193" y="56"/>
                  </a:cubicBezTo>
                  <a:cubicBezTo>
                    <a:pt x="193" y="30"/>
                    <a:pt x="211" y="9"/>
                    <a:pt x="238" y="9"/>
                  </a:cubicBezTo>
                  <a:lnTo>
                    <a:pt x="238" y="9"/>
                  </a:lnTo>
                  <a:close/>
                  <a:moveTo>
                    <a:pt x="297" y="2"/>
                  </a:moveTo>
                  <a:lnTo>
                    <a:pt x="297" y="2"/>
                  </a:lnTo>
                  <a:lnTo>
                    <a:pt x="297" y="110"/>
                  </a:lnTo>
                  <a:lnTo>
                    <a:pt x="309" y="110"/>
                  </a:lnTo>
                  <a:lnTo>
                    <a:pt x="309" y="58"/>
                  </a:lnTo>
                  <a:lnTo>
                    <a:pt x="368" y="58"/>
                  </a:lnTo>
                  <a:lnTo>
                    <a:pt x="368" y="110"/>
                  </a:lnTo>
                  <a:lnTo>
                    <a:pt x="380" y="110"/>
                  </a:lnTo>
                  <a:lnTo>
                    <a:pt x="380" y="2"/>
                  </a:lnTo>
                  <a:lnTo>
                    <a:pt x="368" y="2"/>
                  </a:lnTo>
                  <a:lnTo>
                    <a:pt x="368" y="49"/>
                  </a:lnTo>
                  <a:lnTo>
                    <a:pt x="309" y="49"/>
                  </a:lnTo>
                  <a:lnTo>
                    <a:pt x="309" y="2"/>
                  </a:lnTo>
                  <a:lnTo>
                    <a:pt x="297" y="2"/>
                  </a:lnTo>
                  <a:lnTo>
                    <a:pt x="297" y="2"/>
                  </a:lnTo>
                  <a:close/>
                  <a:moveTo>
                    <a:pt x="431" y="0"/>
                  </a:moveTo>
                  <a:lnTo>
                    <a:pt x="431" y="0"/>
                  </a:lnTo>
                  <a:lnTo>
                    <a:pt x="418" y="3"/>
                  </a:lnTo>
                  <a:lnTo>
                    <a:pt x="418" y="110"/>
                  </a:lnTo>
                  <a:lnTo>
                    <a:pt x="430" y="110"/>
                  </a:lnTo>
                  <a:lnTo>
                    <a:pt x="430" y="18"/>
                  </a:lnTo>
                  <a:lnTo>
                    <a:pt x="493" y="112"/>
                  </a:lnTo>
                  <a:lnTo>
                    <a:pt x="506" y="109"/>
                  </a:lnTo>
                  <a:lnTo>
                    <a:pt x="506" y="2"/>
                  </a:lnTo>
                  <a:lnTo>
                    <a:pt x="495" y="2"/>
                  </a:lnTo>
                  <a:lnTo>
                    <a:pt x="495" y="95"/>
                  </a:lnTo>
                  <a:lnTo>
                    <a:pt x="431" y="0"/>
                  </a:lnTo>
                  <a:lnTo>
                    <a:pt x="431" y="0"/>
                  </a:lnTo>
                  <a:close/>
                  <a:moveTo>
                    <a:pt x="550" y="110"/>
                  </a:moveTo>
                  <a:lnTo>
                    <a:pt x="550" y="110"/>
                  </a:lnTo>
                  <a:lnTo>
                    <a:pt x="562" y="110"/>
                  </a:lnTo>
                  <a:lnTo>
                    <a:pt x="562" y="2"/>
                  </a:lnTo>
                  <a:lnTo>
                    <a:pt x="550" y="2"/>
                  </a:lnTo>
                  <a:lnTo>
                    <a:pt x="550" y="110"/>
                  </a:lnTo>
                  <a:close/>
                  <a:moveTo>
                    <a:pt x="623" y="103"/>
                  </a:moveTo>
                  <a:lnTo>
                    <a:pt x="623" y="103"/>
                  </a:lnTo>
                  <a:cubicBezTo>
                    <a:pt x="615" y="103"/>
                    <a:pt x="606" y="100"/>
                    <a:pt x="600" y="96"/>
                  </a:cubicBezTo>
                  <a:lnTo>
                    <a:pt x="595" y="104"/>
                  </a:lnTo>
                  <a:cubicBezTo>
                    <a:pt x="604" y="109"/>
                    <a:pt x="613" y="112"/>
                    <a:pt x="624" y="112"/>
                  </a:cubicBezTo>
                  <a:cubicBezTo>
                    <a:pt x="647" y="112"/>
                    <a:pt x="658" y="97"/>
                    <a:pt x="658" y="81"/>
                  </a:cubicBezTo>
                  <a:cubicBezTo>
                    <a:pt x="658" y="65"/>
                    <a:pt x="646" y="58"/>
                    <a:pt x="634" y="52"/>
                  </a:cubicBezTo>
                  <a:lnTo>
                    <a:pt x="625" y="48"/>
                  </a:lnTo>
                  <a:cubicBezTo>
                    <a:pt x="617" y="44"/>
                    <a:pt x="609" y="39"/>
                    <a:pt x="609" y="28"/>
                  </a:cubicBezTo>
                  <a:cubicBezTo>
                    <a:pt x="609" y="14"/>
                    <a:pt x="620" y="8"/>
                    <a:pt x="630" y="8"/>
                  </a:cubicBezTo>
                  <a:cubicBezTo>
                    <a:pt x="640" y="8"/>
                    <a:pt x="647" y="12"/>
                    <a:pt x="653" y="16"/>
                  </a:cubicBezTo>
                  <a:lnTo>
                    <a:pt x="657" y="8"/>
                  </a:lnTo>
                  <a:cubicBezTo>
                    <a:pt x="649" y="3"/>
                    <a:pt x="640" y="0"/>
                    <a:pt x="630" y="0"/>
                  </a:cubicBezTo>
                  <a:cubicBezTo>
                    <a:pt x="611" y="0"/>
                    <a:pt x="598" y="11"/>
                    <a:pt x="598" y="28"/>
                  </a:cubicBezTo>
                  <a:cubicBezTo>
                    <a:pt x="598" y="50"/>
                    <a:pt x="614" y="54"/>
                    <a:pt x="630" y="62"/>
                  </a:cubicBezTo>
                  <a:cubicBezTo>
                    <a:pt x="639" y="66"/>
                    <a:pt x="646" y="71"/>
                    <a:pt x="646" y="82"/>
                  </a:cubicBezTo>
                  <a:cubicBezTo>
                    <a:pt x="646" y="95"/>
                    <a:pt x="636" y="103"/>
                    <a:pt x="623" y="103"/>
                  </a:cubicBezTo>
                  <a:lnTo>
                    <a:pt x="623" y="103"/>
                  </a:lnTo>
                  <a:close/>
                  <a:moveTo>
                    <a:pt x="741" y="9"/>
                  </a:moveTo>
                  <a:lnTo>
                    <a:pt x="741" y="9"/>
                  </a:lnTo>
                  <a:cubicBezTo>
                    <a:pt x="752" y="9"/>
                    <a:pt x="761" y="11"/>
                    <a:pt x="769" y="17"/>
                  </a:cubicBezTo>
                  <a:lnTo>
                    <a:pt x="774" y="8"/>
                  </a:lnTo>
                  <a:cubicBezTo>
                    <a:pt x="764" y="3"/>
                    <a:pt x="754" y="0"/>
                    <a:pt x="741" y="0"/>
                  </a:cubicBezTo>
                  <a:cubicBezTo>
                    <a:pt x="709" y="0"/>
                    <a:pt x="684" y="23"/>
                    <a:pt x="684" y="56"/>
                  </a:cubicBezTo>
                  <a:cubicBezTo>
                    <a:pt x="684" y="91"/>
                    <a:pt x="709" y="112"/>
                    <a:pt x="741" y="112"/>
                  </a:cubicBezTo>
                  <a:cubicBezTo>
                    <a:pt x="752" y="112"/>
                    <a:pt x="764" y="107"/>
                    <a:pt x="773" y="102"/>
                  </a:cubicBezTo>
                  <a:lnTo>
                    <a:pt x="769" y="94"/>
                  </a:lnTo>
                  <a:cubicBezTo>
                    <a:pt x="761" y="99"/>
                    <a:pt x="751" y="102"/>
                    <a:pt x="741" y="102"/>
                  </a:cubicBezTo>
                  <a:cubicBezTo>
                    <a:pt x="715" y="102"/>
                    <a:pt x="697" y="82"/>
                    <a:pt x="697" y="56"/>
                  </a:cubicBezTo>
                  <a:cubicBezTo>
                    <a:pt x="697" y="30"/>
                    <a:pt x="715" y="9"/>
                    <a:pt x="741" y="9"/>
                  </a:cubicBezTo>
                  <a:lnTo>
                    <a:pt x="741" y="9"/>
                  </a:lnTo>
                  <a:close/>
                  <a:moveTo>
                    <a:pt x="805" y="2"/>
                  </a:moveTo>
                  <a:lnTo>
                    <a:pt x="805" y="2"/>
                  </a:lnTo>
                  <a:lnTo>
                    <a:pt x="805" y="110"/>
                  </a:lnTo>
                  <a:lnTo>
                    <a:pt x="817" y="110"/>
                  </a:lnTo>
                  <a:lnTo>
                    <a:pt x="817" y="58"/>
                  </a:lnTo>
                  <a:lnTo>
                    <a:pt x="875" y="58"/>
                  </a:lnTo>
                  <a:lnTo>
                    <a:pt x="875" y="110"/>
                  </a:lnTo>
                  <a:lnTo>
                    <a:pt x="887" y="110"/>
                  </a:lnTo>
                  <a:lnTo>
                    <a:pt x="887" y="2"/>
                  </a:lnTo>
                  <a:lnTo>
                    <a:pt x="875" y="2"/>
                  </a:lnTo>
                  <a:lnTo>
                    <a:pt x="875" y="49"/>
                  </a:lnTo>
                  <a:lnTo>
                    <a:pt x="817" y="49"/>
                  </a:lnTo>
                  <a:lnTo>
                    <a:pt x="817" y="2"/>
                  </a:lnTo>
                  <a:lnTo>
                    <a:pt x="805" y="2"/>
                  </a:lnTo>
                  <a:lnTo>
                    <a:pt x="805" y="2"/>
                  </a:lnTo>
                  <a:close/>
                  <a:moveTo>
                    <a:pt x="926" y="2"/>
                  </a:moveTo>
                  <a:lnTo>
                    <a:pt x="926" y="2"/>
                  </a:lnTo>
                  <a:lnTo>
                    <a:pt x="926" y="110"/>
                  </a:lnTo>
                  <a:lnTo>
                    <a:pt x="984" y="110"/>
                  </a:lnTo>
                  <a:lnTo>
                    <a:pt x="984" y="100"/>
                  </a:lnTo>
                  <a:lnTo>
                    <a:pt x="938" y="100"/>
                  </a:lnTo>
                  <a:lnTo>
                    <a:pt x="938" y="59"/>
                  </a:lnTo>
                  <a:lnTo>
                    <a:pt x="980" y="59"/>
                  </a:lnTo>
                  <a:lnTo>
                    <a:pt x="980" y="49"/>
                  </a:lnTo>
                  <a:lnTo>
                    <a:pt x="938" y="49"/>
                  </a:lnTo>
                  <a:lnTo>
                    <a:pt x="938" y="12"/>
                  </a:lnTo>
                  <a:lnTo>
                    <a:pt x="984" y="12"/>
                  </a:lnTo>
                  <a:lnTo>
                    <a:pt x="984" y="2"/>
                  </a:lnTo>
                  <a:lnTo>
                    <a:pt x="926" y="2"/>
                  </a:lnTo>
                  <a:lnTo>
                    <a:pt x="926" y="2"/>
                  </a:lnTo>
                  <a:close/>
                  <a:moveTo>
                    <a:pt x="96" y="251"/>
                  </a:moveTo>
                  <a:lnTo>
                    <a:pt x="96" y="251"/>
                  </a:lnTo>
                  <a:lnTo>
                    <a:pt x="96" y="180"/>
                  </a:lnTo>
                  <a:lnTo>
                    <a:pt x="84" y="180"/>
                  </a:lnTo>
                  <a:lnTo>
                    <a:pt x="84" y="249"/>
                  </a:lnTo>
                  <a:cubicBezTo>
                    <a:pt x="84" y="274"/>
                    <a:pt x="73" y="281"/>
                    <a:pt x="54" y="281"/>
                  </a:cubicBezTo>
                  <a:cubicBezTo>
                    <a:pt x="34" y="281"/>
                    <a:pt x="25" y="270"/>
                    <a:pt x="25" y="249"/>
                  </a:cubicBezTo>
                  <a:lnTo>
                    <a:pt x="25" y="180"/>
                  </a:lnTo>
                  <a:lnTo>
                    <a:pt x="13" y="180"/>
                  </a:lnTo>
                  <a:lnTo>
                    <a:pt x="13" y="252"/>
                  </a:lnTo>
                  <a:cubicBezTo>
                    <a:pt x="13" y="277"/>
                    <a:pt x="27" y="290"/>
                    <a:pt x="54" y="290"/>
                  </a:cubicBezTo>
                  <a:cubicBezTo>
                    <a:pt x="74" y="290"/>
                    <a:pt x="96" y="284"/>
                    <a:pt x="96" y="251"/>
                  </a:cubicBezTo>
                  <a:lnTo>
                    <a:pt x="96" y="251"/>
                  </a:lnTo>
                  <a:close/>
                  <a:moveTo>
                    <a:pt x="143" y="178"/>
                  </a:moveTo>
                  <a:lnTo>
                    <a:pt x="143" y="178"/>
                  </a:lnTo>
                  <a:lnTo>
                    <a:pt x="130" y="181"/>
                  </a:lnTo>
                  <a:lnTo>
                    <a:pt x="130" y="288"/>
                  </a:lnTo>
                  <a:lnTo>
                    <a:pt x="142" y="288"/>
                  </a:lnTo>
                  <a:lnTo>
                    <a:pt x="142" y="196"/>
                  </a:lnTo>
                  <a:lnTo>
                    <a:pt x="205" y="291"/>
                  </a:lnTo>
                  <a:lnTo>
                    <a:pt x="218" y="287"/>
                  </a:lnTo>
                  <a:lnTo>
                    <a:pt x="218" y="181"/>
                  </a:lnTo>
                  <a:lnTo>
                    <a:pt x="207" y="181"/>
                  </a:lnTo>
                  <a:lnTo>
                    <a:pt x="206" y="273"/>
                  </a:lnTo>
                  <a:lnTo>
                    <a:pt x="143" y="178"/>
                  </a:lnTo>
                  <a:lnTo>
                    <a:pt x="143" y="178"/>
                  </a:lnTo>
                  <a:close/>
                  <a:moveTo>
                    <a:pt x="256" y="288"/>
                  </a:moveTo>
                  <a:lnTo>
                    <a:pt x="256" y="288"/>
                  </a:lnTo>
                  <a:lnTo>
                    <a:pt x="268" y="288"/>
                  </a:lnTo>
                  <a:lnTo>
                    <a:pt x="268" y="180"/>
                  </a:lnTo>
                  <a:lnTo>
                    <a:pt x="256" y="180"/>
                  </a:lnTo>
                  <a:lnTo>
                    <a:pt x="256" y="288"/>
                  </a:lnTo>
                  <a:close/>
                  <a:moveTo>
                    <a:pt x="303" y="179"/>
                  </a:moveTo>
                  <a:lnTo>
                    <a:pt x="303" y="179"/>
                  </a:lnTo>
                  <a:lnTo>
                    <a:pt x="291" y="183"/>
                  </a:lnTo>
                  <a:lnTo>
                    <a:pt x="332" y="288"/>
                  </a:lnTo>
                  <a:lnTo>
                    <a:pt x="344" y="288"/>
                  </a:lnTo>
                  <a:lnTo>
                    <a:pt x="385" y="183"/>
                  </a:lnTo>
                  <a:lnTo>
                    <a:pt x="374" y="179"/>
                  </a:lnTo>
                  <a:lnTo>
                    <a:pt x="338" y="275"/>
                  </a:lnTo>
                  <a:lnTo>
                    <a:pt x="303" y="179"/>
                  </a:lnTo>
                  <a:lnTo>
                    <a:pt x="303" y="179"/>
                  </a:lnTo>
                  <a:close/>
                  <a:moveTo>
                    <a:pt x="409" y="180"/>
                  </a:moveTo>
                  <a:lnTo>
                    <a:pt x="409" y="180"/>
                  </a:lnTo>
                  <a:lnTo>
                    <a:pt x="409" y="288"/>
                  </a:lnTo>
                  <a:lnTo>
                    <a:pt x="467" y="288"/>
                  </a:lnTo>
                  <a:lnTo>
                    <a:pt x="467" y="278"/>
                  </a:lnTo>
                  <a:lnTo>
                    <a:pt x="421" y="278"/>
                  </a:lnTo>
                  <a:lnTo>
                    <a:pt x="421" y="237"/>
                  </a:lnTo>
                  <a:lnTo>
                    <a:pt x="463" y="237"/>
                  </a:lnTo>
                  <a:lnTo>
                    <a:pt x="463" y="227"/>
                  </a:lnTo>
                  <a:lnTo>
                    <a:pt x="421" y="227"/>
                  </a:lnTo>
                  <a:lnTo>
                    <a:pt x="421" y="190"/>
                  </a:lnTo>
                  <a:lnTo>
                    <a:pt x="467" y="190"/>
                  </a:lnTo>
                  <a:lnTo>
                    <a:pt x="467" y="180"/>
                  </a:lnTo>
                  <a:lnTo>
                    <a:pt x="409" y="180"/>
                  </a:lnTo>
                  <a:lnTo>
                    <a:pt x="409" y="180"/>
                  </a:lnTo>
                  <a:close/>
                  <a:moveTo>
                    <a:pt x="522" y="233"/>
                  </a:moveTo>
                  <a:lnTo>
                    <a:pt x="522" y="233"/>
                  </a:lnTo>
                  <a:lnTo>
                    <a:pt x="508" y="233"/>
                  </a:lnTo>
                  <a:lnTo>
                    <a:pt x="508" y="190"/>
                  </a:lnTo>
                  <a:lnTo>
                    <a:pt x="525" y="190"/>
                  </a:lnTo>
                  <a:cubicBezTo>
                    <a:pt x="543" y="190"/>
                    <a:pt x="549" y="199"/>
                    <a:pt x="549" y="211"/>
                  </a:cubicBezTo>
                  <a:cubicBezTo>
                    <a:pt x="549" y="228"/>
                    <a:pt x="536" y="233"/>
                    <a:pt x="522" y="233"/>
                  </a:cubicBezTo>
                  <a:lnTo>
                    <a:pt x="522" y="233"/>
                  </a:lnTo>
                  <a:close/>
                  <a:moveTo>
                    <a:pt x="528" y="181"/>
                  </a:moveTo>
                  <a:lnTo>
                    <a:pt x="528" y="181"/>
                  </a:lnTo>
                  <a:lnTo>
                    <a:pt x="495" y="180"/>
                  </a:lnTo>
                  <a:lnTo>
                    <a:pt x="495" y="288"/>
                  </a:lnTo>
                  <a:lnTo>
                    <a:pt x="508" y="288"/>
                  </a:lnTo>
                  <a:lnTo>
                    <a:pt x="508" y="242"/>
                  </a:lnTo>
                  <a:lnTo>
                    <a:pt x="517" y="242"/>
                  </a:lnTo>
                  <a:cubicBezTo>
                    <a:pt x="525" y="242"/>
                    <a:pt x="530" y="245"/>
                    <a:pt x="534" y="251"/>
                  </a:cubicBezTo>
                  <a:lnTo>
                    <a:pt x="539" y="257"/>
                  </a:lnTo>
                  <a:lnTo>
                    <a:pt x="564" y="291"/>
                  </a:lnTo>
                  <a:lnTo>
                    <a:pt x="575" y="285"/>
                  </a:lnTo>
                  <a:lnTo>
                    <a:pt x="553" y="256"/>
                  </a:lnTo>
                  <a:cubicBezTo>
                    <a:pt x="549" y="251"/>
                    <a:pt x="543" y="241"/>
                    <a:pt x="537" y="240"/>
                  </a:cubicBezTo>
                  <a:lnTo>
                    <a:pt x="537" y="237"/>
                  </a:lnTo>
                  <a:cubicBezTo>
                    <a:pt x="551" y="235"/>
                    <a:pt x="560" y="227"/>
                    <a:pt x="560" y="209"/>
                  </a:cubicBezTo>
                  <a:cubicBezTo>
                    <a:pt x="560" y="192"/>
                    <a:pt x="548" y="181"/>
                    <a:pt x="528" y="181"/>
                  </a:cubicBezTo>
                  <a:lnTo>
                    <a:pt x="528" y="181"/>
                  </a:lnTo>
                  <a:close/>
                  <a:moveTo>
                    <a:pt x="618" y="282"/>
                  </a:moveTo>
                  <a:lnTo>
                    <a:pt x="618" y="282"/>
                  </a:lnTo>
                  <a:cubicBezTo>
                    <a:pt x="609" y="282"/>
                    <a:pt x="601" y="279"/>
                    <a:pt x="595" y="275"/>
                  </a:cubicBezTo>
                  <a:lnTo>
                    <a:pt x="590" y="283"/>
                  </a:lnTo>
                  <a:cubicBezTo>
                    <a:pt x="599" y="288"/>
                    <a:pt x="607" y="291"/>
                    <a:pt x="618" y="291"/>
                  </a:cubicBezTo>
                  <a:cubicBezTo>
                    <a:pt x="642" y="291"/>
                    <a:pt x="653" y="276"/>
                    <a:pt x="653" y="260"/>
                  </a:cubicBezTo>
                  <a:cubicBezTo>
                    <a:pt x="653" y="244"/>
                    <a:pt x="641" y="237"/>
                    <a:pt x="629" y="231"/>
                  </a:cubicBezTo>
                  <a:lnTo>
                    <a:pt x="620" y="227"/>
                  </a:lnTo>
                  <a:cubicBezTo>
                    <a:pt x="612" y="223"/>
                    <a:pt x="604" y="218"/>
                    <a:pt x="604" y="207"/>
                  </a:cubicBezTo>
                  <a:cubicBezTo>
                    <a:pt x="604" y="193"/>
                    <a:pt x="615" y="187"/>
                    <a:pt x="625" y="187"/>
                  </a:cubicBezTo>
                  <a:cubicBezTo>
                    <a:pt x="635" y="187"/>
                    <a:pt x="642" y="191"/>
                    <a:pt x="648" y="195"/>
                  </a:cubicBezTo>
                  <a:lnTo>
                    <a:pt x="652" y="187"/>
                  </a:lnTo>
                  <a:cubicBezTo>
                    <a:pt x="644" y="182"/>
                    <a:pt x="634" y="179"/>
                    <a:pt x="624" y="179"/>
                  </a:cubicBezTo>
                  <a:cubicBezTo>
                    <a:pt x="605" y="179"/>
                    <a:pt x="592" y="190"/>
                    <a:pt x="592" y="207"/>
                  </a:cubicBezTo>
                  <a:cubicBezTo>
                    <a:pt x="592" y="229"/>
                    <a:pt x="609" y="233"/>
                    <a:pt x="625" y="241"/>
                  </a:cubicBezTo>
                  <a:cubicBezTo>
                    <a:pt x="633" y="245"/>
                    <a:pt x="640" y="250"/>
                    <a:pt x="640" y="261"/>
                  </a:cubicBezTo>
                  <a:cubicBezTo>
                    <a:pt x="640" y="274"/>
                    <a:pt x="631" y="282"/>
                    <a:pt x="618" y="282"/>
                  </a:cubicBezTo>
                  <a:lnTo>
                    <a:pt x="618" y="282"/>
                  </a:lnTo>
                  <a:close/>
                  <a:moveTo>
                    <a:pt x="685" y="288"/>
                  </a:moveTo>
                  <a:lnTo>
                    <a:pt x="685" y="288"/>
                  </a:lnTo>
                  <a:lnTo>
                    <a:pt x="697" y="288"/>
                  </a:lnTo>
                  <a:lnTo>
                    <a:pt x="697" y="180"/>
                  </a:lnTo>
                  <a:lnTo>
                    <a:pt x="685" y="180"/>
                  </a:lnTo>
                  <a:lnTo>
                    <a:pt x="685" y="288"/>
                  </a:lnTo>
                  <a:close/>
                  <a:moveTo>
                    <a:pt x="721" y="180"/>
                  </a:moveTo>
                  <a:lnTo>
                    <a:pt x="721" y="180"/>
                  </a:lnTo>
                  <a:lnTo>
                    <a:pt x="721" y="190"/>
                  </a:lnTo>
                  <a:lnTo>
                    <a:pt x="752" y="190"/>
                  </a:lnTo>
                  <a:lnTo>
                    <a:pt x="752" y="288"/>
                  </a:lnTo>
                  <a:lnTo>
                    <a:pt x="764" y="288"/>
                  </a:lnTo>
                  <a:lnTo>
                    <a:pt x="764" y="190"/>
                  </a:lnTo>
                  <a:lnTo>
                    <a:pt x="796" y="190"/>
                  </a:lnTo>
                  <a:lnTo>
                    <a:pt x="796" y="180"/>
                  </a:lnTo>
                  <a:lnTo>
                    <a:pt x="721" y="180"/>
                  </a:lnTo>
                  <a:lnTo>
                    <a:pt x="721" y="180"/>
                  </a:lnTo>
                  <a:close/>
                  <a:moveTo>
                    <a:pt x="851" y="191"/>
                  </a:moveTo>
                  <a:lnTo>
                    <a:pt x="851" y="191"/>
                  </a:lnTo>
                  <a:lnTo>
                    <a:pt x="870" y="245"/>
                  </a:lnTo>
                  <a:lnTo>
                    <a:pt x="830" y="245"/>
                  </a:lnTo>
                  <a:lnTo>
                    <a:pt x="851" y="191"/>
                  </a:lnTo>
                  <a:lnTo>
                    <a:pt x="851" y="191"/>
                  </a:lnTo>
                  <a:close/>
                  <a:moveTo>
                    <a:pt x="900" y="287"/>
                  </a:moveTo>
                  <a:lnTo>
                    <a:pt x="900" y="287"/>
                  </a:lnTo>
                  <a:lnTo>
                    <a:pt x="857" y="180"/>
                  </a:lnTo>
                  <a:lnTo>
                    <a:pt x="844" y="180"/>
                  </a:lnTo>
                  <a:lnTo>
                    <a:pt x="800" y="287"/>
                  </a:lnTo>
                  <a:lnTo>
                    <a:pt x="812" y="291"/>
                  </a:lnTo>
                  <a:lnTo>
                    <a:pt x="827" y="253"/>
                  </a:lnTo>
                  <a:lnTo>
                    <a:pt x="874" y="253"/>
                  </a:lnTo>
                  <a:lnTo>
                    <a:pt x="888" y="291"/>
                  </a:lnTo>
                  <a:lnTo>
                    <a:pt x="900" y="287"/>
                  </a:lnTo>
                  <a:lnTo>
                    <a:pt x="900" y="287"/>
                  </a:lnTo>
                  <a:close/>
                  <a:moveTo>
                    <a:pt x="871" y="188"/>
                  </a:moveTo>
                  <a:lnTo>
                    <a:pt x="871" y="188"/>
                  </a:lnTo>
                  <a:lnTo>
                    <a:pt x="882" y="188"/>
                  </a:lnTo>
                  <a:lnTo>
                    <a:pt x="882" y="174"/>
                  </a:lnTo>
                  <a:lnTo>
                    <a:pt x="871" y="174"/>
                  </a:lnTo>
                  <a:lnTo>
                    <a:pt x="871" y="188"/>
                  </a:lnTo>
                  <a:close/>
                  <a:moveTo>
                    <a:pt x="820" y="188"/>
                  </a:moveTo>
                  <a:lnTo>
                    <a:pt x="820" y="188"/>
                  </a:lnTo>
                  <a:lnTo>
                    <a:pt x="831" y="188"/>
                  </a:lnTo>
                  <a:lnTo>
                    <a:pt x="831" y="174"/>
                  </a:lnTo>
                  <a:lnTo>
                    <a:pt x="820" y="174"/>
                  </a:lnTo>
                  <a:lnTo>
                    <a:pt x="820" y="188"/>
                  </a:lnTo>
                  <a:close/>
                  <a:moveTo>
                    <a:pt x="911" y="180"/>
                  </a:moveTo>
                  <a:lnTo>
                    <a:pt x="911" y="180"/>
                  </a:lnTo>
                  <a:lnTo>
                    <a:pt x="911" y="190"/>
                  </a:lnTo>
                  <a:lnTo>
                    <a:pt x="942" y="190"/>
                  </a:lnTo>
                  <a:lnTo>
                    <a:pt x="942" y="288"/>
                  </a:lnTo>
                  <a:lnTo>
                    <a:pt x="954" y="288"/>
                  </a:lnTo>
                  <a:lnTo>
                    <a:pt x="954" y="190"/>
                  </a:lnTo>
                  <a:lnTo>
                    <a:pt x="986" y="190"/>
                  </a:lnTo>
                  <a:lnTo>
                    <a:pt x="986" y="180"/>
                  </a:lnTo>
                  <a:lnTo>
                    <a:pt x="911" y="180"/>
                  </a:lnTo>
                  <a:lnTo>
                    <a:pt x="911" y="180"/>
                  </a:lnTo>
                  <a:close/>
                  <a:moveTo>
                    <a:pt x="41" y="457"/>
                  </a:moveTo>
                  <a:lnTo>
                    <a:pt x="41" y="457"/>
                  </a:lnTo>
                  <a:lnTo>
                    <a:pt x="25" y="457"/>
                  </a:lnTo>
                  <a:lnTo>
                    <a:pt x="25" y="368"/>
                  </a:lnTo>
                  <a:lnTo>
                    <a:pt x="43" y="368"/>
                  </a:lnTo>
                  <a:cubicBezTo>
                    <a:pt x="73" y="368"/>
                    <a:pt x="93" y="383"/>
                    <a:pt x="93" y="412"/>
                  </a:cubicBezTo>
                  <a:cubicBezTo>
                    <a:pt x="93" y="440"/>
                    <a:pt x="73" y="457"/>
                    <a:pt x="41" y="457"/>
                  </a:cubicBezTo>
                  <a:lnTo>
                    <a:pt x="41" y="457"/>
                  </a:lnTo>
                  <a:close/>
                  <a:moveTo>
                    <a:pt x="46" y="359"/>
                  </a:moveTo>
                  <a:lnTo>
                    <a:pt x="46" y="359"/>
                  </a:lnTo>
                  <a:lnTo>
                    <a:pt x="13" y="359"/>
                  </a:lnTo>
                  <a:lnTo>
                    <a:pt x="13" y="466"/>
                  </a:lnTo>
                  <a:lnTo>
                    <a:pt x="42" y="466"/>
                  </a:lnTo>
                  <a:cubicBezTo>
                    <a:pt x="79" y="466"/>
                    <a:pt x="104" y="448"/>
                    <a:pt x="104" y="411"/>
                  </a:cubicBezTo>
                  <a:cubicBezTo>
                    <a:pt x="104" y="385"/>
                    <a:pt x="89" y="359"/>
                    <a:pt x="46" y="359"/>
                  </a:cubicBezTo>
                  <a:lnTo>
                    <a:pt x="46" y="359"/>
                  </a:lnTo>
                  <a:close/>
                  <a:moveTo>
                    <a:pt x="171" y="369"/>
                  </a:moveTo>
                  <a:lnTo>
                    <a:pt x="171" y="369"/>
                  </a:lnTo>
                  <a:lnTo>
                    <a:pt x="191" y="423"/>
                  </a:lnTo>
                  <a:lnTo>
                    <a:pt x="150" y="423"/>
                  </a:lnTo>
                  <a:lnTo>
                    <a:pt x="171" y="369"/>
                  </a:lnTo>
                  <a:lnTo>
                    <a:pt x="171" y="369"/>
                  </a:lnTo>
                  <a:close/>
                  <a:moveTo>
                    <a:pt x="220" y="465"/>
                  </a:moveTo>
                  <a:lnTo>
                    <a:pt x="220" y="465"/>
                  </a:lnTo>
                  <a:lnTo>
                    <a:pt x="177" y="359"/>
                  </a:lnTo>
                  <a:lnTo>
                    <a:pt x="165" y="359"/>
                  </a:lnTo>
                  <a:lnTo>
                    <a:pt x="121" y="465"/>
                  </a:lnTo>
                  <a:lnTo>
                    <a:pt x="133" y="469"/>
                  </a:lnTo>
                  <a:lnTo>
                    <a:pt x="147" y="432"/>
                  </a:lnTo>
                  <a:lnTo>
                    <a:pt x="194" y="432"/>
                  </a:lnTo>
                  <a:lnTo>
                    <a:pt x="208" y="469"/>
                  </a:lnTo>
                  <a:lnTo>
                    <a:pt x="220" y="465"/>
                  </a:lnTo>
                  <a:lnTo>
                    <a:pt x="220" y="465"/>
                  </a:lnTo>
                  <a:close/>
                  <a:moveTo>
                    <a:pt x="275" y="411"/>
                  </a:moveTo>
                  <a:lnTo>
                    <a:pt x="275" y="411"/>
                  </a:lnTo>
                  <a:lnTo>
                    <a:pt x="261" y="411"/>
                  </a:lnTo>
                  <a:lnTo>
                    <a:pt x="261" y="368"/>
                  </a:lnTo>
                  <a:lnTo>
                    <a:pt x="278" y="368"/>
                  </a:lnTo>
                  <a:cubicBezTo>
                    <a:pt x="297" y="368"/>
                    <a:pt x="302" y="377"/>
                    <a:pt x="302" y="389"/>
                  </a:cubicBezTo>
                  <a:cubicBezTo>
                    <a:pt x="302" y="407"/>
                    <a:pt x="289" y="411"/>
                    <a:pt x="275" y="411"/>
                  </a:cubicBezTo>
                  <a:lnTo>
                    <a:pt x="275" y="411"/>
                  </a:lnTo>
                  <a:close/>
                  <a:moveTo>
                    <a:pt x="281" y="359"/>
                  </a:moveTo>
                  <a:lnTo>
                    <a:pt x="281" y="359"/>
                  </a:lnTo>
                  <a:lnTo>
                    <a:pt x="249" y="359"/>
                  </a:lnTo>
                  <a:lnTo>
                    <a:pt x="249" y="467"/>
                  </a:lnTo>
                  <a:lnTo>
                    <a:pt x="261" y="467"/>
                  </a:lnTo>
                  <a:lnTo>
                    <a:pt x="261" y="420"/>
                  </a:lnTo>
                  <a:lnTo>
                    <a:pt x="271" y="420"/>
                  </a:lnTo>
                  <a:cubicBezTo>
                    <a:pt x="279" y="420"/>
                    <a:pt x="283" y="423"/>
                    <a:pt x="287" y="429"/>
                  </a:cubicBezTo>
                  <a:lnTo>
                    <a:pt x="292" y="435"/>
                  </a:lnTo>
                  <a:lnTo>
                    <a:pt x="317" y="469"/>
                  </a:lnTo>
                  <a:lnTo>
                    <a:pt x="328" y="463"/>
                  </a:lnTo>
                  <a:lnTo>
                    <a:pt x="306" y="435"/>
                  </a:lnTo>
                  <a:cubicBezTo>
                    <a:pt x="302" y="429"/>
                    <a:pt x="297" y="419"/>
                    <a:pt x="290" y="418"/>
                  </a:cubicBezTo>
                  <a:lnTo>
                    <a:pt x="290" y="415"/>
                  </a:lnTo>
                  <a:cubicBezTo>
                    <a:pt x="305" y="413"/>
                    <a:pt x="313" y="405"/>
                    <a:pt x="313" y="387"/>
                  </a:cubicBezTo>
                  <a:cubicBezTo>
                    <a:pt x="313" y="370"/>
                    <a:pt x="301" y="359"/>
                    <a:pt x="281" y="359"/>
                  </a:cubicBezTo>
                  <a:lnTo>
                    <a:pt x="281" y="359"/>
                  </a:lnTo>
                  <a:close/>
                  <a:moveTo>
                    <a:pt x="394" y="359"/>
                  </a:moveTo>
                  <a:lnTo>
                    <a:pt x="394" y="359"/>
                  </a:lnTo>
                  <a:lnTo>
                    <a:pt x="381" y="359"/>
                  </a:lnTo>
                  <a:lnTo>
                    <a:pt x="351" y="465"/>
                  </a:lnTo>
                  <a:lnTo>
                    <a:pt x="362" y="468"/>
                  </a:lnTo>
                  <a:lnTo>
                    <a:pt x="388" y="375"/>
                  </a:lnTo>
                  <a:lnTo>
                    <a:pt x="415" y="466"/>
                  </a:lnTo>
                  <a:lnTo>
                    <a:pt x="429" y="466"/>
                  </a:lnTo>
                  <a:lnTo>
                    <a:pt x="457" y="375"/>
                  </a:lnTo>
                  <a:lnTo>
                    <a:pt x="482" y="468"/>
                  </a:lnTo>
                  <a:lnTo>
                    <a:pt x="493" y="465"/>
                  </a:lnTo>
                  <a:lnTo>
                    <a:pt x="463" y="359"/>
                  </a:lnTo>
                  <a:lnTo>
                    <a:pt x="450" y="359"/>
                  </a:lnTo>
                  <a:lnTo>
                    <a:pt x="422" y="453"/>
                  </a:lnTo>
                  <a:lnTo>
                    <a:pt x="394" y="359"/>
                  </a:lnTo>
                  <a:lnTo>
                    <a:pt x="394" y="359"/>
                  </a:lnTo>
                  <a:close/>
                  <a:moveTo>
                    <a:pt x="544" y="460"/>
                  </a:moveTo>
                  <a:lnTo>
                    <a:pt x="544" y="460"/>
                  </a:lnTo>
                  <a:cubicBezTo>
                    <a:pt x="536" y="460"/>
                    <a:pt x="527" y="457"/>
                    <a:pt x="521" y="453"/>
                  </a:cubicBezTo>
                  <a:lnTo>
                    <a:pt x="517" y="461"/>
                  </a:lnTo>
                  <a:cubicBezTo>
                    <a:pt x="525" y="466"/>
                    <a:pt x="534" y="468"/>
                    <a:pt x="545" y="468"/>
                  </a:cubicBezTo>
                  <a:cubicBezTo>
                    <a:pt x="569" y="468"/>
                    <a:pt x="579" y="454"/>
                    <a:pt x="579" y="438"/>
                  </a:cubicBezTo>
                  <a:cubicBezTo>
                    <a:pt x="579" y="422"/>
                    <a:pt x="568" y="415"/>
                    <a:pt x="555" y="409"/>
                  </a:cubicBezTo>
                  <a:lnTo>
                    <a:pt x="546" y="405"/>
                  </a:lnTo>
                  <a:cubicBezTo>
                    <a:pt x="539" y="401"/>
                    <a:pt x="530" y="395"/>
                    <a:pt x="530" y="385"/>
                  </a:cubicBezTo>
                  <a:cubicBezTo>
                    <a:pt x="530" y="371"/>
                    <a:pt x="542" y="365"/>
                    <a:pt x="552" y="365"/>
                  </a:cubicBezTo>
                  <a:cubicBezTo>
                    <a:pt x="562" y="365"/>
                    <a:pt x="568" y="369"/>
                    <a:pt x="574" y="373"/>
                  </a:cubicBezTo>
                  <a:lnTo>
                    <a:pt x="579" y="365"/>
                  </a:lnTo>
                  <a:cubicBezTo>
                    <a:pt x="570" y="360"/>
                    <a:pt x="561" y="357"/>
                    <a:pt x="551" y="357"/>
                  </a:cubicBezTo>
                  <a:cubicBezTo>
                    <a:pt x="532" y="357"/>
                    <a:pt x="519" y="368"/>
                    <a:pt x="519" y="384"/>
                  </a:cubicBezTo>
                  <a:cubicBezTo>
                    <a:pt x="519" y="407"/>
                    <a:pt x="535" y="411"/>
                    <a:pt x="551" y="419"/>
                  </a:cubicBezTo>
                  <a:cubicBezTo>
                    <a:pt x="560" y="423"/>
                    <a:pt x="567" y="428"/>
                    <a:pt x="567" y="439"/>
                  </a:cubicBezTo>
                  <a:cubicBezTo>
                    <a:pt x="567" y="452"/>
                    <a:pt x="558" y="460"/>
                    <a:pt x="544" y="460"/>
                  </a:cubicBezTo>
                  <a:lnTo>
                    <a:pt x="544" y="460"/>
                  </a:lnTo>
                  <a:close/>
                  <a:moveTo>
                    <a:pt x="599" y="359"/>
                  </a:moveTo>
                  <a:lnTo>
                    <a:pt x="599" y="359"/>
                  </a:lnTo>
                  <a:lnTo>
                    <a:pt x="599" y="369"/>
                  </a:lnTo>
                  <a:lnTo>
                    <a:pt x="631" y="369"/>
                  </a:lnTo>
                  <a:lnTo>
                    <a:pt x="631" y="466"/>
                  </a:lnTo>
                  <a:lnTo>
                    <a:pt x="643" y="466"/>
                  </a:lnTo>
                  <a:lnTo>
                    <a:pt x="643" y="369"/>
                  </a:lnTo>
                  <a:lnTo>
                    <a:pt x="675" y="369"/>
                  </a:lnTo>
                  <a:lnTo>
                    <a:pt x="675" y="359"/>
                  </a:lnTo>
                  <a:lnTo>
                    <a:pt x="599" y="359"/>
                  </a:lnTo>
                  <a:lnTo>
                    <a:pt x="599" y="359"/>
                  </a:lnTo>
                  <a:close/>
                  <a:moveTo>
                    <a:pt x="731" y="370"/>
                  </a:moveTo>
                  <a:lnTo>
                    <a:pt x="731" y="370"/>
                  </a:lnTo>
                  <a:lnTo>
                    <a:pt x="751" y="423"/>
                  </a:lnTo>
                  <a:lnTo>
                    <a:pt x="710" y="423"/>
                  </a:lnTo>
                  <a:lnTo>
                    <a:pt x="731" y="370"/>
                  </a:lnTo>
                  <a:lnTo>
                    <a:pt x="731" y="370"/>
                  </a:lnTo>
                  <a:close/>
                  <a:moveTo>
                    <a:pt x="780" y="465"/>
                  </a:moveTo>
                  <a:lnTo>
                    <a:pt x="780" y="465"/>
                  </a:lnTo>
                  <a:lnTo>
                    <a:pt x="737" y="359"/>
                  </a:lnTo>
                  <a:lnTo>
                    <a:pt x="725" y="359"/>
                  </a:lnTo>
                  <a:lnTo>
                    <a:pt x="681" y="465"/>
                  </a:lnTo>
                  <a:lnTo>
                    <a:pt x="693" y="469"/>
                  </a:lnTo>
                  <a:lnTo>
                    <a:pt x="707" y="432"/>
                  </a:lnTo>
                  <a:lnTo>
                    <a:pt x="754" y="432"/>
                  </a:lnTo>
                  <a:lnTo>
                    <a:pt x="768" y="469"/>
                  </a:lnTo>
                  <a:lnTo>
                    <a:pt x="780" y="465"/>
                  </a:lnTo>
                  <a:lnTo>
                    <a:pt x="780" y="465"/>
                  </a:lnTo>
                  <a:close/>
                  <a:moveTo>
                    <a:pt x="832" y="457"/>
                  </a:moveTo>
                  <a:lnTo>
                    <a:pt x="832" y="457"/>
                  </a:lnTo>
                  <a:lnTo>
                    <a:pt x="817" y="457"/>
                  </a:lnTo>
                  <a:lnTo>
                    <a:pt x="817" y="368"/>
                  </a:lnTo>
                  <a:lnTo>
                    <a:pt x="835" y="368"/>
                  </a:lnTo>
                  <a:cubicBezTo>
                    <a:pt x="865" y="368"/>
                    <a:pt x="884" y="383"/>
                    <a:pt x="884" y="412"/>
                  </a:cubicBezTo>
                  <a:cubicBezTo>
                    <a:pt x="884" y="440"/>
                    <a:pt x="864" y="457"/>
                    <a:pt x="832" y="457"/>
                  </a:cubicBezTo>
                  <a:lnTo>
                    <a:pt x="832" y="457"/>
                  </a:lnTo>
                  <a:close/>
                  <a:moveTo>
                    <a:pt x="837" y="359"/>
                  </a:moveTo>
                  <a:lnTo>
                    <a:pt x="837" y="359"/>
                  </a:lnTo>
                  <a:lnTo>
                    <a:pt x="804" y="359"/>
                  </a:lnTo>
                  <a:lnTo>
                    <a:pt x="804" y="466"/>
                  </a:lnTo>
                  <a:lnTo>
                    <a:pt x="834" y="466"/>
                  </a:lnTo>
                  <a:cubicBezTo>
                    <a:pt x="871" y="466"/>
                    <a:pt x="896" y="448"/>
                    <a:pt x="896" y="411"/>
                  </a:cubicBezTo>
                  <a:cubicBezTo>
                    <a:pt x="896" y="385"/>
                    <a:pt x="881" y="359"/>
                    <a:pt x="837" y="359"/>
                  </a:cubicBezTo>
                  <a:lnTo>
                    <a:pt x="837" y="359"/>
                  </a:lnTo>
                  <a:close/>
                  <a:moveTo>
                    <a:pt x="910" y="359"/>
                  </a:moveTo>
                  <a:lnTo>
                    <a:pt x="910" y="359"/>
                  </a:lnTo>
                  <a:lnTo>
                    <a:pt x="910" y="369"/>
                  </a:lnTo>
                  <a:lnTo>
                    <a:pt x="942" y="369"/>
                  </a:lnTo>
                  <a:lnTo>
                    <a:pt x="942" y="466"/>
                  </a:lnTo>
                  <a:lnTo>
                    <a:pt x="954" y="466"/>
                  </a:lnTo>
                  <a:lnTo>
                    <a:pt x="954" y="369"/>
                  </a:lnTo>
                  <a:lnTo>
                    <a:pt x="986" y="369"/>
                  </a:lnTo>
                  <a:lnTo>
                    <a:pt x="986" y="359"/>
                  </a:lnTo>
                  <a:lnTo>
                    <a:pt x="910" y="359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</p:grpSp>
      <p:sp>
        <p:nvSpPr>
          <p:cNvPr id="21" name="Datumsplatzhalter 20">
            <a:extLst>
              <a:ext uri="{FF2B5EF4-FFF2-40B4-BE49-F238E27FC236}">
                <a16:creationId xmlns:a16="http://schemas.microsoft.com/office/drawing/2014/main" id="{AF9F05BC-ECE1-ED71-B285-6224B2166FA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60000" y="6558140"/>
            <a:ext cx="1439993" cy="180000"/>
          </a:xfrm>
          <a:prstGeom prst="rect">
            <a:avLst/>
          </a:prstGeom>
        </p:spPr>
        <p:txBody>
          <a:bodyPr vert="horz" lIns="0" tIns="45720" rIns="91440" bIns="45720" rtlCol="0" anchor="b" anchorCtr="0"/>
          <a:lstStyle>
            <a:lvl1pPr algn="l">
              <a:defRPr sz="800" spc="8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33DDB9-20A1-F249-B817-FC3A576ACE88}" type="datetime1">
              <a:rPr lang="de-DE" smtClean="0"/>
              <a:t>02.02.25</a:t>
            </a:fld>
            <a:endParaRPr lang="de-DE" dirty="0"/>
          </a:p>
        </p:txBody>
      </p:sp>
      <p:sp>
        <p:nvSpPr>
          <p:cNvPr id="22" name="Fußzeilenplatzhalter 21">
            <a:extLst>
              <a:ext uri="{FF2B5EF4-FFF2-40B4-BE49-F238E27FC236}">
                <a16:creationId xmlns:a16="http://schemas.microsoft.com/office/drawing/2014/main" id="{3419663B-FA1A-D2AC-6FFB-FEF3AE171B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0000" y="359999"/>
            <a:ext cx="8976000" cy="1908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0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de-DE"/>
              <a:t>Department of Mechanical Engineering | Cyber-Physical Simulation Group | Tutorial</a:t>
            </a:r>
            <a:endParaRPr lang="de-DE" dirty="0"/>
          </a:p>
        </p:txBody>
      </p:sp>
      <p:sp>
        <p:nvSpPr>
          <p:cNvPr id="23" name="Foliennummernplatzhalter 22">
            <a:extLst>
              <a:ext uri="{FF2B5EF4-FFF2-40B4-BE49-F238E27FC236}">
                <a16:creationId xmlns:a16="http://schemas.microsoft.com/office/drawing/2014/main" id="{146D37BF-C929-35EB-9D31-617A9D8FE4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417905" y="6558140"/>
            <a:ext cx="1462304" cy="180000"/>
          </a:xfrm>
          <a:prstGeom prst="rect">
            <a:avLst/>
          </a:prstGeom>
        </p:spPr>
        <p:txBody>
          <a:bodyPr vert="horz" lIns="91440" tIns="45720" rIns="0" bIns="45720" rtlCol="0" anchor="b" anchorCtr="0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2F4C09-65E4-4AD7-8D55-83CBD210ED8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Fußzeilenplatzhalter 21">
            <a:extLst>
              <a:ext uri="{FF2B5EF4-FFF2-40B4-BE49-F238E27FC236}">
                <a16:creationId xmlns:a16="http://schemas.microsoft.com/office/drawing/2014/main" id="{7D283BE2-FBCB-712B-618D-52A485BD70FD}"/>
              </a:ext>
            </a:extLst>
          </p:cNvPr>
          <p:cNvSpPr txBox="1">
            <a:spLocks/>
          </p:cNvSpPr>
          <p:nvPr userDrawn="1"/>
        </p:nvSpPr>
        <p:spPr>
          <a:xfrm>
            <a:off x="2134800" y="6563539"/>
            <a:ext cx="7920000" cy="180000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defPPr>
              <a:defRPr lang="de-DE"/>
            </a:defPPr>
            <a:lvl1pPr marL="0" algn="ctr" defTabSz="914400" rtl="0" eaLnBrk="1" latinLnBrk="0" hangingPunct="1">
              <a:defRPr sz="800" kern="1200" spc="4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Department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Mechanical</a:t>
            </a:r>
            <a:r>
              <a:rPr lang="de-DE" dirty="0"/>
              <a:t> Engineering | Cyber-</a:t>
            </a:r>
            <a:r>
              <a:rPr lang="de-DE" dirty="0" err="1"/>
              <a:t>Physical</a:t>
            </a:r>
            <a:r>
              <a:rPr lang="de-DE" dirty="0"/>
              <a:t> Simulation Group | Tutorial 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2464CF79-8FDD-5303-2D83-D41AB90816E0}"/>
              </a:ext>
            </a:extLst>
          </p:cNvPr>
          <p:cNvSpPr txBox="1"/>
          <p:nvPr userDrawn="1"/>
        </p:nvSpPr>
        <p:spPr>
          <a:xfrm>
            <a:off x="8256000" y="1629000"/>
            <a:ext cx="108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792860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4" r:id="rId2"/>
    <p:sldLayoutId id="2147483665" r:id="rId3"/>
    <p:sldLayoutId id="2147483666" r:id="rId4"/>
    <p:sldLayoutId id="2147483650" r:id="rId5"/>
    <p:sldLayoutId id="2147483651" r:id="rId6"/>
    <p:sldLayoutId id="2147483667" r:id="rId7"/>
    <p:sldLayoutId id="2147483668" r:id="rId8"/>
    <p:sldLayoutId id="2147483661" r:id="rId9"/>
    <p:sldLayoutId id="2147483654" r:id="rId10"/>
    <p:sldLayoutId id="2147483655" r:id="rId11"/>
  </p:sldLayoutIdLst>
  <p:hf hd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4200" kern="1200" cap="all" baseline="0">
          <a:solidFill>
            <a:schemeClr val="tx1"/>
          </a:solidFill>
          <a:latin typeface="Arial Black" panose="020B0A040201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Wingdings" panose="05000000000000000000" pitchFamily="2" charset="2"/>
        <a:buChar char="§"/>
        <a:defRPr sz="2000" kern="1200" spc="40" baseline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Wingdings" panose="05000000000000000000" pitchFamily="2" charset="2"/>
        <a:buChar char="§"/>
        <a:defRPr sz="1800" kern="1200" spc="4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Wingdings" panose="05000000000000000000" pitchFamily="2" charset="2"/>
        <a:buChar char="§"/>
        <a:defRPr sz="1800" kern="1200" spc="4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Wingdings" panose="05000000000000000000" pitchFamily="2" charset="2"/>
        <a:buChar char="§"/>
        <a:defRPr sz="1800" kern="1200" spc="4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Wingdings" panose="05000000000000000000" pitchFamily="2" charset="2"/>
        <a:buChar char="§"/>
        <a:defRPr sz="1800" kern="1200" spc="4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0258DD56-A205-B2BF-60D6-465B865C53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4402F62-44E0-8168-4059-785D715562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1FEDE5E-984C-DF77-2F41-CE3B49FA5A1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C3E2139-7B5C-CE48-B6A1-7D5970C4EAF5}" type="datetime1">
              <a:rPr lang="de-DE" smtClean="0"/>
              <a:t>02.02.25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DCEA01C-37B6-8162-287C-DF8B3D6701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/>
              <a:t>Department of Mechanical Engineering | Cyber-Physical Simulation Group | Tutorial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EBF453E-4754-EDCE-3300-BDE219D533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ACFA4AD-28C6-3840-9D86-824C41BE930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8983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png"/><Relationship Id="rId5" Type="http://schemas.openxmlformats.org/officeDocument/2006/relationships/image" Target="../media/image110.pn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9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png"/><Relationship Id="rId5" Type="http://schemas.openxmlformats.org/officeDocument/2006/relationships/image" Target="../media/image21.png"/><Relationship Id="rId10" Type="http://schemas.openxmlformats.org/officeDocument/2006/relationships/image" Target="../media/image23.png"/><Relationship Id="rId4" Type="http://schemas.openxmlformats.org/officeDocument/2006/relationships/image" Target="../media/image20.png"/><Relationship Id="rId9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7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4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9" Type="http://schemas.openxmlformats.org/officeDocument/2006/relationships/image" Target="../media/image3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5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12" Type="http://schemas.openxmlformats.org/officeDocument/2006/relationships/image" Target="../media/image44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4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5" Type="http://schemas.openxmlformats.org/officeDocument/2006/relationships/image" Target="../media/image4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Relationship Id="rId14" Type="http://schemas.openxmlformats.org/officeDocument/2006/relationships/image" Target="../media/image4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03C0A3C-1577-DB87-FE7F-8BCB6A29BD7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Tutorial machine learning in solid mechanics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88AF7F8-70C0-11EB-BC4B-C6599B9C07C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Task 3 – Viscoelasticity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3D0091B-AF6C-D2B3-28A2-E4EAF6E041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225A2-1A5F-0641-9A2D-C8AF7BC6A84F}" type="datetime1">
              <a:rPr lang="de-DE" smtClean="0"/>
              <a:t>02.02.25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4A84E0C-1D67-7D8D-0C3F-CC62841E3A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1</a:t>
            </a:fld>
            <a:endParaRPr lang="de-DE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A270F0FC-5AE6-6C05-ABB6-7D2B754C1E02}"/>
              </a:ext>
            </a:extLst>
          </p:cNvPr>
          <p:cNvSpPr txBox="1"/>
          <p:nvPr/>
        </p:nvSpPr>
        <p:spPr>
          <a:xfrm>
            <a:off x="3113903" y="58076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3318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2561D0-00E7-1AB5-9D29-E7FA33E011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rafik 57">
            <a:extLst>
              <a:ext uri="{FF2B5EF4-FFF2-40B4-BE49-F238E27FC236}">
                <a16:creationId xmlns:a16="http://schemas.microsoft.com/office/drawing/2014/main" id="{3CC50C77-0EDE-F2B8-97A3-FB1965CA71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8604" y="2550233"/>
            <a:ext cx="3392225" cy="2742071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D3815303-2E8D-60E6-635E-CB3EBAC52E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8603" y="1017272"/>
            <a:ext cx="3392225" cy="1532526"/>
          </a:xfrm>
          <a:prstGeom prst="rect">
            <a:avLst/>
          </a:prstGeo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9C76FAC-90B8-B7EC-70D9-5A129EE1CA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60000" y="6558140"/>
            <a:ext cx="1439993" cy="180000"/>
          </a:xfrm>
        </p:spPr>
        <p:txBody>
          <a:bodyPr/>
          <a:lstStyle/>
          <a:p>
            <a:fld id="{5B440330-7339-6840-BD83-64C34D3339B3}" type="datetime1">
              <a:rPr lang="de-DE" smtClean="0"/>
              <a:t>02.02.25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0A29298-3EAE-6EEE-28C0-37F6604FD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17905" y="6558140"/>
            <a:ext cx="1462304" cy="180000"/>
          </a:xfrm>
        </p:spPr>
        <p:txBody>
          <a:bodyPr/>
          <a:lstStyle/>
          <a:p>
            <a:fld id="{DD2F4C09-65E4-4AD7-8D55-83CBD210ED85}" type="slidenum">
              <a:rPr lang="de-DE" smtClean="0"/>
              <a:pPr/>
              <a:t>2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17371B0-7F14-2D2F-059D-549AFFBCA6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0000" y="359999"/>
            <a:ext cx="8976000" cy="190800"/>
          </a:xfrm>
        </p:spPr>
        <p:txBody>
          <a:bodyPr/>
          <a:lstStyle/>
          <a:p>
            <a:r>
              <a:rPr lang="de-DE" sz="1000" dirty="0"/>
              <a:t>L. Demuth | Task 3</a:t>
            </a:r>
          </a:p>
        </p:txBody>
      </p:sp>
      <p:sp>
        <p:nvSpPr>
          <p:cNvPr id="12" name="Inhaltsplatzhalter 11">
            <a:extLst>
              <a:ext uri="{FF2B5EF4-FFF2-40B4-BE49-F238E27FC236}">
                <a16:creationId xmlns:a16="http://schemas.microsoft.com/office/drawing/2014/main" id="{4962B305-07B0-2B2A-3F9E-D8C2C997A1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2337" y="221528"/>
            <a:ext cx="3215778" cy="6272506"/>
          </a:xfrm>
        </p:spPr>
        <p:txBody>
          <a:bodyPr>
            <a:normAutofit/>
          </a:bodyPr>
          <a:lstStyle/>
          <a:p>
            <a:pPr marL="0" indent="0">
              <a:lnSpc>
                <a:spcPct val="450000"/>
              </a:lnSpc>
              <a:buNone/>
            </a:pPr>
            <a:r>
              <a:rPr lang="en-US" b="1" dirty="0">
                <a:latin typeface="Arial Black" panose="020B0604020202020204" pitchFamily="34" charset="0"/>
                <a:cs typeface="Arial Black" panose="020B0604020202020204" pitchFamily="34" charset="0"/>
              </a:rPr>
              <a:t>Introduction</a:t>
            </a:r>
          </a:p>
          <a:p>
            <a:pPr marL="0" indent="0">
              <a:lnSpc>
                <a:spcPct val="450000"/>
              </a:lnSpc>
              <a:buNone/>
            </a:pPr>
            <a:r>
              <a:rPr lang="en-US" sz="1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Simple RNN</a:t>
            </a:r>
          </a:p>
          <a:p>
            <a:pPr marL="0" indent="0">
              <a:lnSpc>
                <a:spcPct val="450000"/>
              </a:lnSpc>
              <a:buNone/>
            </a:pPr>
            <a:r>
              <a:rPr lang="en-US" sz="1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Maxwell Model</a:t>
            </a:r>
          </a:p>
          <a:p>
            <a:pPr marL="0" indent="0">
              <a:lnSpc>
                <a:spcPct val="450000"/>
              </a:lnSpc>
              <a:buNone/>
            </a:pPr>
            <a:r>
              <a:rPr lang="en-US" sz="1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Generalized Standard Materials</a:t>
            </a:r>
          </a:p>
          <a:p>
            <a:pPr marL="0" indent="0">
              <a:lnSpc>
                <a:spcPct val="450000"/>
              </a:lnSpc>
              <a:buNone/>
            </a:pPr>
            <a:r>
              <a:rPr lang="en-US" sz="1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summary</a:t>
            </a:r>
          </a:p>
        </p:txBody>
      </p:sp>
      <p:sp>
        <p:nvSpPr>
          <p:cNvPr id="15" name="Inhaltsplatzhalter 6">
            <a:extLst>
              <a:ext uri="{FF2B5EF4-FFF2-40B4-BE49-F238E27FC236}">
                <a16:creationId xmlns:a16="http://schemas.microsoft.com/office/drawing/2014/main" id="{9C6686D5-9120-ACBF-199E-56BADA82FE4D}"/>
              </a:ext>
            </a:extLst>
          </p:cNvPr>
          <p:cNvSpPr txBox="1">
            <a:spLocks/>
          </p:cNvSpPr>
          <p:nvPr/>
        </p:nvSpPr>
        <p:spPr>
          <a:xfrm>
            <a:off x="3392267" y="1071794"/>
            <a:ext cx="5015778" cy="475863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0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SzPct val="80000"/>
            </a:pPr>
            <a:r>
              <a:rPr lang="de-DE" sz="1600" dirty="0">
                <a:ea typeface="Cambria Math" panose="02040503050406030204" pitchFamily="18" charset="0"/>
              </a:rPr>
              <a:t>So </a:t>
            </a:r>
            <a:r>
              <a:rPr lang="de-DE" sz="1600" dirty="0" err="1">
                <a:ea typeface="Cambria Math" panose="02040503050406030204" pitchFamily="18" charset="0"/>
              </a:rPr>
              <a:t>far</a:t>
            </a:r>
            <a:r>
              <a:rPr lang="de-DE" sz="1600" dirty="0">
                <a:ea typeface="Cambria Math" panose="02040503050406030204" pitchFamily="18" charset="0"/>
              </a:rPr>
              <a:t> </a:t>
            </a:r>
            <a:r>
              <a:rPr lang="de-DE" sz="1600" dirty="0" err="1">
                <a:ea typeface="Cambria Math" panose="02040503050406030204" pitchFamily="18" charset="0"/>
              </a:rPr>
              <a:t>we</a:t>
            </a:r>
            <a:r>
              <a:rPr lang="de-DE" sz="1600" dirty="0">
                <a:ea typeface="Cambria Math" panose="02040503050406030204" pitchFamily="18" charset="0"/>
              </a:rPr>
              <a:t> </a:t>
            </a:r>
            <a:r>
              <a:rPr lang="de-DE" sz="1600" dirty="0" err="1">
                <a:ea typeface="Cambria Math" panose="02040503050406030204" pitchFamily="18" charset="0"/>
              </a:rPr>
              <a:t>have</a:t>
            </a:r>
            <a:r>
              <a:rPr lang="de-DE" sz="1600" dirty="0">
                <a:ea typeface="Cambria Math" panose="02040503050406030204" pitchFamily="18" charset="0"/>
              </a:rPr>
              <a:t> dealt </a:t>
            </a:r>
            <a:r>
              <a:rPr lang="de-DE" sz="1600" dirty="0" err="1">
                <a:ea typeface="Cambria Math" panose="02040503050406030204" pitchFamily="18" charset="0"/>
              </a:rPr>
              <a:t>with</a:t>
            </a:r>
            <a:r>
              <a:rPr lang="de-DE" sz="1600" dirty="0">
                <a:ea typeface="Cambria Math" panose="02040503050406030204" pitchFamily="18" charset="0"/>
              </a:rPr>
              <a:t> </a:t>
            </a:r>
            <a:r>
              <a:rPr lang="de-DE" sz="1600" b="1" dirty="0" err="1">
                <a:ea typeface="Cambria Math" panose="02040503050406030204" pitchFamily="18" charset="0"/>
              </a:rPr>
              <a:t>elastic</a:t>
            </a:r>
            <a:r>
              <a:rPr lang="de-DE" sz="1600" dirty="0">
                <a:ea typeface="Cambria Math" panose="02040503050406030204" pitchFamily="18" charset="0"/>
              </a:rPr>
              <a:t> </a:t>
            </a:r>
            <a:r>
              <a:rPr lang="de-DE" sz="1600" dirty="0" err="1">
                <a:ea typeface="Cambria Math" panose="02040503050406030204" pitchFamily="18" charset="0"/>
              </a:rPr>
              <a:t>materials</a:t>
            </a:r>
            <a:r>
              <a:rPr lang="de-DE" sz="1600" dirty="0">
                <a:ea typeface="Cambria Math" panose="02040503050406030204" pitchFamily="18" charset="0"/>
              </a:rPr>
              <a:t> (</a:t>
            </a:r>
            <a:r>
              <a:rPr lang="de-DE" sz="1600" dirty="0" err="1">
                <a:ea typeface="Cambria Math" panose="02040503050406030204" pitchFamily="18" charset="0"/>
              </a:rPr>
              <a:t>dissipation</a:t>
            </a:r>
            <a:r>
              <a:rPr lang="de-DE" sz="1600" dirty="0">
                <a:ea typeface="Cambria Math" panose="02040503050406030204" pitchFamily="18" charset="0"/>
              </a:rPr>
              <a:t> </a:t>
            </a:r>
            <a:r>
              <a:rPr lang="de-DE" sz="1600" dirty="0" err="1">
                <a:ea typeface="Cambria Math" panose="02040503050406030204" pitchFamily="18" charset="0"/>
              </a:rPr>
              <a:t>free</a:t>
            </a:r>
            <a:r>
              <a:rPr lang="de-DE" sz="1600" dirty="0">
                <a:ea typeface="Cambria Math" panose="02040503050406030204" pitchFamily="18" charset="0"/>
              </a:rPr>
              <a:t>)</a:t>
            </a:r>
          </a:p>
          <a:p>
            <a:pPr>
              <a:buSzPct val="80000"/>
            </a:pPr>
            <a:r>
              <a:rPr lang="de-DE" sz="1600" dirty="0" err="1">
                <a:ea typeface="Cambria Math" panose="02040503050406030204" pitchFamily="18" charset="0"/>
              </a:rPr>
              <a:t>Now</a:t>
            </a:r>
            <a:r>
              <a:rPr lang="de-DE" sz="1600" dirty="0">
                <a:ea typeface="Cambria Math" panose="02040503050406030204" pitchFamily="18" charset="0"/>
              </a:rPr>
              <a:t> </a:t>
            </a:r>
            <a:r>
              <a:rPr lang="de-DE" sz="1600" dirty="0" err="1">
                <a:ea typeface="Cambria Math" panose="02040503050406030204" pitchFamily="18" charset="0"/>
              </a:rPr>
              <a:t>we</a:t>
            </a:r>
            <a:r>
              <a:rPr lang="de-DE" sz="1600" dirty="0">
                <a:ea typeface="Cambria Math" panose="02040503050406030204" pitchFamily="18" charset="0"/>
              </a:rPr>
              <a:t> </a:t>
            </a:r>
            <a:r>
              <a:rPr lang="de-DE" sz="1600" dirty="0" err="1">
                <a:ea typeface="Cambria Math" panose="02040503050406030204" pitchFamily="18" charset="0"/>
              </a:rPr>
              <a:t>consider</a:t>
            </a:r>
            <a:r>
              <a:rPr lang="de-DE" sz="1600" dirty="0">
                <a:ea typeface="Cambria Math" panose="02040503050406030204" pitchFamily="18" charset="0"/>
              </a:rPr>
              <a:t> </a:t>
            </a:r>
            <a:r>
              <a:rPr lang="de-DE" sz="1600" b="1" dirty="0" err="1">
                <a:ea typeface="Cambria Math" panose="02040503050406030204" pitchFamily="18" charset="0"/>
              </a:rPr>
              <a:t>inelastic</a:t>
            </a:r>
            <a:r>
              <a:rPr lang="de-DE" sz="1600" dirty="0">
                <a:ea typeface="Cambria Math" panose="02040503050406030204" pitchFamily="18" charset="0"/>
              </a:rPr>
              <a:t> </a:t>
            </a:r>
            <a:r>
              <a:rPr lang="de-DE" sz="1600" dirty="0" err="1">
                <a:ea typeface="Cambria Math" panose="02040503050406030204" pitchFamily="18" charset="0"/>
              </a:rPr>
              <a:t>materials</a:t>
            </a:r>
            <a:endParaRPr lang="de-DE" sz="1600" dirty="0">
              <a:ea typeface="Cambria Math" panose="02040503050406030204" pitchFamily="18" charset="0"/>
            </a:endParaRPr>
          </a:p>
          <a:p>
            <a:pPr lvl="1">
              <a:buSzPct val="80000"/>
            </a:pPr>
            <a:r>
              <a:rPr lang="de-DE" sz="1600" dirty="0">
                <a:ea typeface="Cambria Math" panose="02040503050406030204" pitchFamily="18" charset="0"/>
              </a:rPr>
              <a:t>Energy </a:t>
            </a:r>
            <a:r>
              <a:rPr lang="de-DE" sz="1600" dirty="0" err="1">
                <a:ea typeface="Cambria Math" panose="02040503050406030204" pitchFamily="18" charset="0"/>
              </a:rPr>
              <a:t>is</a:t>
            </a:r>
            <a:r>
              <a:rPr lang="de-DE" sz="1600" dirty="0">
                <a:ea typeface="Cambria Math" panose="02040503050406030204" pitchFamily="18" charset="0"/>
              </a:rPr>
              <a:t> </a:t>
            </a:r>
            <a:r>
              <a:rPr lang="de-DE" sz="1600" dirty="0" err="1">
                <a:ea typeface="Cambria Math" panose="02040503050406030204" pitchFamily="18" charset="0"/>
              </a:rPr>
              <a:t>dissipated</a:t>
            </a:r>
            <a:r>
              <a:rPr lang="de-DE" sz="1600" dirty="0">
                <a:ea typeface="Cambria Math" panose="02040503050406030204" pitchFamily="18" charset="0"/>
              </a:rPr>
              <a:t> </a:t>
            </a:r>
          </a:p>
          <a:p>
            <a:pPr lvl="1">
              <a:buSzPct val="80000"/>
            </a:pPr>
            <a:r>
              <a:rPr lang="de-DE" sz="1600" dirty="0">
                <a:ea typeface="Cambria Math" panose="02040503050406030204" pitchFamily="18" charset="0"/>
              </a:rPr>
              <a:t>Stress-</a:t>
            </a:r>
            <a:r>
              <a:rPr lang="de-DE" sz="1600" dirty="0" err="1">
                <a:ea typeface="Cambria Math" panose="02040503050406030204" pitchFamily="18" charset="0"/>
              </a:rPr>
              <a:t>strain</a:t>
            </a:r>
            <a:r>
              <a:rPr lang="de-DE" sz="1600" dirty="0">
                <a:ea typeface="Cambria Math" panose="02040503050406030204" pitchFamily="18" charset="0"/>
              </a:rPr>
              <a:t> </a:t>
            </a:r>
            <a:r>
              <a:rPr lang="de-DE" sz="1600" dirty="0" err="1">
                <a:ea typeface="Cambria Math" panose="02040503050406030204" pitchFamily="18" charset="0"/>
              </a:rPr>
              <a:t>relation</a:t>
            </a:r>
            <a:r>
              <a:rPr lang="de-DE" sz="1600" dirty="0">
                <a:ea typeface="Cambria Math" panose="02040503050406030204" pitchFamily="18" charset="0"/>
              </a:rPr>
              <a:t> </a:t>
            </a:r>
            <a:r>
              <a:rPr lang="de-DE" sz="1600" dirty="0" err="1">
                <a:ea typeface="Cambria Math" panose="02040503050406030204" pitchFamily="18" charset="0"/>
              </a:rPr>
              <a:t>is</a:t>
            </a:r>
            <a:r>
              <a:rPr lang="de-DE" sz="1600" dirty="0">
                <a:ea typeface="Cambria Math" panose="02040503050406030204" pitchFamily="18" charset="0"/>
              </a:rPr>
              <a:t> rate- </a:t>
            </a:r>
            <a:r>
              <a:rPr lang="de-DE" sz="1600" dirty="0" err="1">
                <a:ea typeface="Cambria Math" panose="02040503050406030204" pitchFamily="18" charset="0"/>
              </a:rPr>
              <a:t>or</a:t>
            </a:r>
            <a:r>
              <a:rPr lang="de-DE" sz="1600" dirty="0">
                <a:ea typeface="Cambria Math" panose="02040503050406030204" pitchFamily="18" charset="0"/>
              </a:rPr>
              <a:t> </a:t>
            </a:r>
            <a:r>
              <a:rPr lang="de-DE" sz="1600" dirty="0" err="1">
                <a:ea typeface="Cambria Math" panose="02040503050406030204" pitchFamily="18" charset="0"/>
              </a:rPr>
              <a:t>path-dependent</a:t>
            </a:r>
            <a:endParaRPr lang="de-DE" sz="1600" dirty="0">
              <a:ea typeface="Cambria Math" panose="02040503050406030204" pitchFamily="18" charset="0"/>
            </a:endParaRPr>
          </a:p>
          <a:p>
            <a:pPr lvl="1">
              <a:buSzPct val="80000"/>
            </a:pPr>
            <a:endParaRPr lang="de-DE" sz="1600" dirty="0">
              <a:ea typeface="Cambria Math" panose="02040503050406030204" pitchFamily="18" charset="0"/>
            </a:endParaRPr>
          </a:p>
          <a:p>
            <a:pPr lvl="1">
              <a:buSzPct val="80000"/>
            </a:pPr>
            <a:endParaRPr lang="de-DE" sz="1600" dirty="0">
              <a:ea typeface="Cambria Math" panose="02040503050406030204" pitchFamily="18" charset="0"/>
            </a:endParaRPr>
          </a:p>
          <a:p>
            <a:pPr lvl="1">
              <a:buSzPct val="80000"/>
            </a:pPr>
            <a:endParaRPr lang="de-DE" sz="1600" dirty="0">
              <a:ea typeface="Cambria Math" panose="02040503050406030204" pitchFamily="18" charset="0"/>
            </a:endParaRPr>
          </a:p>
          <a:p>
            <a:pPr lvl="1">
              <a:buSzPct val="80000"/>
            </a:pPr>
            <a:endParaRPr lang="de-DE" sz="1600" dirty="0">
              <a:ea typeface="Cambria Math" panose="02040503050406030204" pitchFamily="18" charset="0"/>
            </a:endParaRPr>
          </a:p>
          <a:p>
            <a:pPr>
              <a:buSzPct val="80000"/>
            </a:pPr>
            <a:r>
              <a:rPr lang="de-DE" sz="1600" b="1" dirty="0">
                <a:ea typeface="Cambria Math" panose="02040503050406030204" pitchFamily="18" charset="0"/>
              </a:rPr>
              <a:t>Maxwell </a:t>
            </a:r>
            <a:r>
              <a:rPr lang="de-DE" sz="1600" b="1" dirty="0" err="1">
                <a:ea typeface="Cambria Math" panose="02040503050406030204" pitchFamily="18" charset="0"/>
              </a:rPr>
              <a:t>model</a:t>
            </a:r>
            <a:r>
              <a:rPr lang="de-DE" sz="1600" b="1" dirty="0">
                <a:ea typeface="Cambria Math" panose="02040503050406030204" pitchFamily="18" charset="0"/>
              </a:rPr>
              <a:t> </a:t>
            </a:r>
            <a:r>
              <a:rPr lang="de-DE" sz="1600" dirty="0" err="1">
                <a:ea typeface="Cambria Math" panose="02040503050406030204" pitchFamily="18" charset="0"/>
              </a:rPr>
              <a:t>for</a:t>
            </a:r>
            <a:r>
              <a:rPr lang="de-DE" sz="1600" dirty="0">
                <a:ea typeface="Cambria Math" panose="02040503050406030204" pitchFamily="18" charset="0"/>
              </a:rPr>
              <a:t> </a:t>
            </a:r>
            <a:r>
              <a:rPr lang="de-DE" sz="1600" dirty="0" err="1">
                <a:ea typeface="Cambria Math" panose="02040503050406030204" pitchFamily="18" charset="0"/>
              </a:rPr>
              <a:t>describing</a:t>
            </a:r>
            <a:r>
              <a:rPr lang="de-DE" sz="1600" dirty="0">
                <a:ea typeface="Cambria Math" panose="02040503050406030204" pitchFamily="18" charset="0"/>
              </a:rPr>
              <a:t> </a:t>
            </a:r>
            <a:r>
              <a:rPr lang="de-DE" sz="1600" dirty="0" err="1">
                <a:ea typeface="Cambria Math" panose="02040503050406030204" pitchFamily="18" charset="0"/>
              </a:rPr>
              <a:t>the</a:t>
            </a:r>
            <a:r>
              <a:rPr lang="de-DE" sz="1600" dirty="0">
                <a:ea typeface="Cambria Math" panose="02040503050406030204" pitchFamily="18" charset="0"/>
              </a:rPr>
              <a:t> </a:t>
            </a:r>
            <a:r>
              <a:rPr lang="de-DE" sz="1600" dirty="0" err="1">
                <a:ea typeface="Cambria Math" panose="02040503050406030204" pitchFamily="18" charset="0"/>
              </a:rPr>
              <a:t>viscoelastic</a:t>
            </a:r>
            <a:r>
              <a:rPr lang="de-DE" sz="1600" dirty="0">
                <a:ea typeface="Cambria Math" panose="02040503050406030204" pitchFamily="18" charset="0"/>
              </a:rPr>
              <a:t> </a:t>
            </a:r>
            <a:r>
              <a:rPr lang="de-DE" sz="1600" dirty="0" err="1">
                <a:ea typeface="Cambria Math" panose="02040503050406030204" pitchFamily="18" charset="0"/>
              </a:rPr>
              <a:t>behavior</a:t>
            </a:r>
            <a:r>
              <a:rPr lang="de-DE" sz="1600" dirty="0">
                <a:ea typeface="Cambria Math" panose="02040503050406030204" pitchFamily="18" charset="0"/>
              </a:rPr>
              <a:t> </a:t>
            </a:r>
            <a:r>
              <a:rPr lang="de-DE" sz="1600" dirty="0" err="1">
                <a:ea typeface="Cambria Math" panose="02040503050406030204" pitchFamily="18" charset="0"/>
              </a:rPr>
              <a:t>of</a:t>
            </a:r>
            <a:r>
              <a:rPr lang="de-DE" sz="1600" dirty="0">
                <a:ea typeface="Cambria Math" panose="02040503050406030204" pitchFamily="18" charset="0"/>
              </a:rPr>
              <a:t> </a:t>
            </a:r>
            <a:r>
              <a:rPr lang="de-DE" sz="1600" dirty="0" err="1">
                <a:ea typeface="Cambria Math" panose="02040503050406030204" pitchFamily="18" charset="0"/>
              </a:rPr>
              <a:t>materials</a:t>
            </a:r>
            <a:endParaRPr lang="de-DE" sz="1600" dirty="0">
              <a:ea typeface="Cambria Math" panose="02040503050406030204" pitchFamily="18" charset="0"/>
            </a:endParaRPr>
          </a:p>
          <a:p>
            <a:pPr marL="457200" lvl="1" indent="0">
              <a:buNone/>
            </a:pPr>
            <a:endParaRPr lang="de-DE" dirty="0">
              <a:ea typeface="Cambria Math" panose="02040503050406030204" pitchFamily="18" charset="0"/>
            </a:endParaRP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0F8BF2D5-9ECC-D66A-1F88-35E780E4AED0}"/>
              </a:ext>
            </a:extLst>
          </p:cNvPr>
          <p:cNvPicPr>
            <a:picLocks/>
          </p:cNvPicPr>
          <p:nvPr/>
        </p:nvPicPr>
        <p:blipFill>
          <a:blip r:embed="rId5"/>
          <a:srcRect r="50743"/>
          <a:stretch/>
        </p:blipFill>
        <p:spPr>
          <a:xfrm>
            <a:off x="3945791" y="2855816"/>
            <a:ext cx="1426121" cy="1146365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B480E9EF-5EF2-A78B-54EB-720401AD4107}"/>
              </a:ext>
            </a:extLst>
          </p:cNvPr>
          <p:cNvPicPr>
            <a:picLocks/>
          </p:cNvPicPr>
          <p:nvPr/>
        </p:nvPicPr>
        <p:blipFill>
          <a:blip r:embed="rId5"/>
          <a:srcRect l="50000"/>
          <a:stretch/>
        </p:blipFill>
        <p:spPr>
          <a:xfrm>
            <a:off x="5618639" y="2855816"/>
            <a:ext cx="1426119" cy="1146365"/>
          </a:xfrm>
          <a:prstGeom prst="rect">
            <a:avLst/>
          </a:prstGeom>
        </p:spPr>
      </p:pic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DC41032B-BC7C-0EAA-5C75-42B542CA9F79}"/>
              </a:ext>
            </a:extLst>
          </p:cNvPr>
          <p:cNvGrpSpPr/>
          <p:nvPr/>
        </p:nvGrpSpPr>
        <p:grpSpPr>
          <a:xfrm>
            <a:off x="5775763" y="5275628"/>
            <a:ext cx="6651936" cy="1242000"/>
            <a:chOff x="4362863" y="4224811"/>
            <a:chExt cx="6651936" cy="1242000"/>
          </a:xfrm>
        </p:grpSpPr>
        <p:sp>
          <p:nvSpPr>
            <p:cNvPr id="26" name="Rechteck 25">
              <a:extLst>
                <a:ext uri="{FF2B5EF4-FFF2-40B4-BE49-F238E27FC236}">
                  <a16:creationId xmlns:a16="http://schemas.microsoft.com/office/drawing/2014/main" id="{34A7F948-6B5A-94D2-1BBF-775C34A61D5A}"/>
                </a:ext>
              </a:extLst>
            </p:cNvPr>
            <p:cNvSpPr/>
            <p:nvPr/>
          </p:nvSpPr>
          <p:spPr>
            <a:xfrm>
              <a:off x="4918799" y="4224811"/>
              <a:ext cx="2898000" cy="1242000"/>
            </a:xfrm>
            <a:prstGeom prst="rect">
              <a:avLst/>
            </a:prstGeom>
            <a:solidFill>
              <a:schemeClr val="tx1">
                <a:lumMod val="50000"/>
                <a:lumOff val="50000"/>
                <a:alpha val="30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feld 27">
                  <a:extLst>
                    <a:ext uri="{FF2B5EF4-FFF2-40B4-BE49-F238E27FC236}">
                      <a16:creationId xmlns:a16="http://schemas.microsoft.com/office/drawing/2014/main" id="{527D9D3B-CF5F-3436-1E1D-E2231EDBD145}"/>
                    </a:ext>
                  </a:extLst>
                </p:cNvPr>
                <p:cNvSpPr txBox="1"/>
                <p:nvPr/>
              </p:nvSpPr>
              <p:spPr>
                <a:xfrm>
                  <a:off x="4362863" y="4464113"/>
                  <a:ext cx="4017098" cy="752065"/>
                </a:xfrm>
                <a:prstGeom prst="rect">
                  <a:avLst/>
                </a:prstGeom>
                <a:noFill/>
                <a:ln w="25400"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marL="0" indent="0">
                    <a:lnSpc>
                      <a:spcPct val="15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de-DE" sz="1400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de-DE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de-DE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sSub>
                          <m:sSubPr>
                            <m:ctrlPr>
                              <a:rPr lang="de-DE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de-DE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f>
                          <m:fPr>
                            <m:ctrlPr>
                              <a:rPr lang="de-DE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e-DE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num>
                          <m:den>
                            <m:r>
                              <a:rPr lang="de-DE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𝜂</m:t>
                            </m:r>
                          </m:den>
                        </m:f>
                        <m:d>
                          <m:dPr>
                            <m:ctrlPr>
                              <a:rPr lang="de-DE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DE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  <m:sub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de-DE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de-DE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sub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8" name="Textfeld 27">
                  <a:extLst>
                    <a:ext uri="{FF2B5EF4-FFF2-40B4-BE49-F238E27FC236}">
                      <a16:creationId xmlns:a16="http://schemas.microsoft.com/office/drawing/2014/main" id="{527D9D3B-CF5F-3436-1E1D-E2231EDBD14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62863" y="4464113"/>
                  <a:ext cx="4017098" cy="75206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25400"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7" name="Textfeld 36">
              <a:extLst>
                <a:ext uri="{FF2B5EF4-FFF2-40B4-BE49-F238E27FC236}">
                  <a16:creationId xmlns:a16="http://schemas.microsoft.com/office/drawing/2014/main" id="{05C6B684-08F8-6C09-5341-5F8D20EB8DFA}"/>
                </a:ext>
              </a:extLst>
            </p:cNvPr>
            <p:cNvSpPr txBox="1"/>
            <p:nvPr/>
          </p:nvSpPr>
          <p:spPr>
            <a:xfrm>
              <a:off x="4918799" y="4268449"/>
              <a:ext cx="609600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sz="1400" b="1" dirty="0">
                  <a:ea typeface="Cambria Math" panose="02040503050406030204" pitchFamily="18" charset="0"/>
                </a:rPr>
                <a:t>Explicit </a:t>
              </a:r>
              <a:r>
                <a:rPr lang="de-DE" sz="1400" b="1" dirty="0" err="1">
                  <a:ea typeface="Cambria Math" panose="02040503050406030204" pitchFamily="18" charset="0"/>
                </a:rPr>
                <a:t>euler</a:t>
              </a:r>
              <a:r>
                <a:rPr lang="de-DE" sz="1400" b="1" dirty="0">
                  <a:ea typeface="Cambria Math" panose="02040503050406030204" pitchFamily="18" charset="0"/>
                </a:rPr>
                <a:t> </a:t>
              </a:r>
              <a:r>
                <a:rPr lang="de-DE" sz="1400" b="1" dirty="0" err="1">
                  <a:ea typeface="Cambria Math" panose="02040503050406030204" pitchFamily="18" charset="0"/>
                </a:rPr>
                <a:t>scheme</a:t>
              </a:r>
              <a:r>
                <a:rPr lang="de-DE" sz="1400" b="1" dirty="0">
                  <a:ea typeface="Cambria Math" panose="02040503050406030204" pitchFamily="18" charset="0"/>
                </a:rPr>
                <a:t>:</a:t>
              </a:r>
              <a:endParaRPr lang="en-US" sz="1400" dirty="0"/>
            </a:p>
          </p:txBody>
        </p:sp>
      </p:grpSp>
      <p:grpSp>
        <p:nvGrpSpPr>
          <p:cNvPr id="39" name="Gruppieren 38">
            <a:extLst>
              <a:ext uri="{FF2B5EF4-FFF2-40B4-BE49-F238E27FC236}">
                <a16:creationId xmlns:a16="http://schemas.microsoft.com/office/drawing/2014/main" id="{DEF9647C-9B3A-1A6F-1A02-A27ED6205FF8}"/>
              </a:ext>
            </a:extLst>
          </p:cNvPr>
          <p:cNvGrpSpPr/>
          <p:nvPr/>
        </p:nvGrpSpPr>
        <p:grpSpPr>
          <a:xfrm>
            <a:off x="9262829" y="5280481"/>
            <a:ext cx="6096001" cy="1242000"/>
            <a:chOff x="6882965" y="4260948"/>
            <a:chExt cx="6096001" cy="1827750"/>
          </a:xfrm>
        </p:grpSpPr>
        <p:grpSp>
          <p:nvGrpSpPr>
            <p:cNvPr id="41" name="Gruppieren 40">
              <a:extLst>
                <a:ext uri="{FF2B5EF4-FFF2-40B4-BE49-F238E27FC236}">
                  <a16:creationId xmlns:a16="http://schemas.microsoft.com/office/drawing/2014/main" id="{3456D788-BFE4-D30B-14F9-8C4DB511710F}"/>
                </a:ext>
              </a:extLst>
            </p:cNvPr>
            <p:cNvGrpSpPr/>
            <p:nvPr/>
          </p:nvGrpSpPr>
          <p:grpSpPr>
            <a:xfrm>
              <a:off x="6882965" y="4260948"/>
              <a:ext cx="6096001" cy="1827750"/>
              <a:chOff x="8079738" y="4183548"/>
              <a:chExt cx="6096001" cy="1827750"/>
            </a:xfrm>
          </p:grpSpPr>
          <p:grpSp>
            <p:nvGrpSpPr>
              <p:cNvPr id="47" name="Gruppieren 46">
                <a:extLst>
                  <a:ext uri="{FF2B5EF4-FFF2-40B4-BE49-F238E27FC236}">
                    <a16:creationId xmlns:a16="http://schemas.microsoft.com/office/drawing/2014/main" id="{881EFC92-78B8-B32E-F1EC-4D0C641B3CDA}"/>
                  </a:ext>
                </a:extLst>
              </p:cNvPr>
              <p:cNvGrpSpPr/>
              <p:nvPr/>
            </p:nvGrpSpPr>
            <p:grpSpPr>
              <a:xfrm>
                <a:off x="8079738" y="4183548"/>
                <a:ext cx="6096001" cy="1827750"/>
                <a:chOff x="4918798" y="4224811"/>
                <a:chExt cx="6096001" cy="1827750"/>
              </a:xfrm>
            </p:grpSpPr>
            <p:sp>
              <p:nvSpPr>
                <p:cNvPr id="50" name="Rechteck 49">
                  <a:extLst>
                    <a:ext uri="{FF2B5EF4-FFF2-40B4-BE49-F238E27FC236}">
                      <a16:creationId xmlns:a16="http://schemas.microsoft.com/office/drawing/2014/main" id="{68011DFE-C99E-ED12-A404-9BF3AFA26ABF}"/>
                    </a:ext>
                  </a:extLst>
                </p:cNvPr>
                <p:cNvSpPr/>
                <p:nvPr/>
              </p:nvSpPr>
              <p:spPr>
                <a:xfrm>
                  <a:off x="4918798" y="4224811"/>
                  <a:ext cx="2898000" cy="1827750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  <a:alpha val="3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" name="Textfeld 50">
                  <a:extLst>
                    <a:ext uri="{FF2B5EF4-FFF2-40B4-BE49-F238E27FC236}">
                      <a16:creationId xmlns:a16="http://schemas.microsoft.com/office/drawing/2014/main" id="{8363931A-BF16-9B5E-584D-E6A45BC412BC}"/>
                    </a:ext>
                  </a:extLst>
                </p:cNvPr>
                <p:cNvSpPr txBox="1"/>
                <p:nvPr/>
              </p:nvSpPr>
              <p:spPr>
                <a:xfrm>
                  <a:off x="4918799" y="4268449"/>
                  <a:ext cx="6096000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de-DE" sz="1400" b="1" dirty="0">
                      <a:ea typeface="Cambria Math" panose="02040503050406030204" pitchFamily="18" charset="0"/>
                    </a:rPr>
                    <a:t>Harmonic </a:t>
                  </a:r>
                  <a:r>
                    <a:rPr lang="de-DE" sz="1400" b="1" dirty="0" err="1">
                      <a:ea typeface="Cambria Math" panose="02040503050406030204" pitchFamily="18" charset="0"/>
                    </a:rPr>
                    <a:t>oscillation</a:t>
                  </a:r>
                  <a:r>
                    <a:rPr lang="de-DE" sz="1400" b="1" dirty="0">
                      <a:ea typeface="Cambria Math" panose="02040503050406030204" pitchFamily="18" charset="0"/>
                    </a:rPr>
                    <a:t>:</a:t>
                  </a:r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8" name="Textfeld 47">
                    <a:extLst>
                      <a:ext uri="{FF2B5EF4-FFF2-40B4-BE49-F238E27FC236}">
                        <a16:creationId xmlns:a16="http://schemas.microsoft.com/office/drawing/2014/main" id="{23606D34-1C8E-E43D-660A-E26B8A829094}"/>
                      </a:ext>
                    </a:extLst>
                  </p:cNvPr>
                  <p:cNvSpPr txBox="1"/>
                  <p:nvPr/>
                </p:nvSpPr>
                <p:spPr>
                  <a:xfrm>
                    <a:off x="8398295" y="4988167"/>
                    <a:ext cx="2401893" cy="738664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marL="0" indent="0">
                      <a:lnSpc>
                        <a:spcPct val="150000"/>
                      </a:lnSpc>
                      <a:buNone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func>
                            <m:funcPr>
                              <m:ctrlP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de-DE" sz="1400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de-DE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  <m:r>
                                    <a:rPr lang="de-DE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func>
                        </m:oMath>
                      </m:oMathPara>
                    </a14:m>
                    <a:endParaRPr lang="de-DE" sz="1400" b="0" dirty="0"/>
                  </a:p>
                  <a:p>
                    <a:pPr marL="0" indent="0">
                      <a:lnSpc>
                        <a:spcPct val="150000"/>
                      </a:lnSpc>
                      <a:buNone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̇"/>
                              <m:ctrlPr>
                                <a:rPr lang="de-DE" sz="14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e>
                          </m:acc>
                          <m:r>
                            <a:rPr lang="de-DE" sz="14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de-DE" sz="1400" i="1">
                              <a:latin typeface="Cambria Math" panose="02040503050406030204" pitchFamily="18" charset="0"/>
                            </a:rPr>
                            <m:t>𝐴</m:t>
                          </m:r>
                          <m:func>
                            <m:funcPr>
                              <m:ctrlPr>
                                <a:rPr lang="de-DE" sz="1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l-GR" sz="1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ω</m:t>
                              </m:r>
                              <m:r>
                                <a:rPr lang="de-DE" sz="14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de-DE" sz="1400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func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48" name="Textfeld 47">
                    <a:extLst>
                      <a:ext uri="{FF2B5EF4-FFF2-40B4-BE49-F238E27FC236}">
                        <a16:creationId xmlns:a16="http://schemas.microsoft.com/office/drawing/2014/main" id="{23606D34-1C8E-E43D-660A-E26B8A82909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398295" y="4988167"/>
                    <a:ext cx="2401893" cy="738664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b="-4390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9" name="Textfeld 48">
                <a:extLst>
                  <a:ext uri="{FF2B5EF4-FFF2-40B4-BE49-F238E27FC236}">
                    <a16:creationId xmlns:a16="http://schemas.microsoft.com/office/drawing/2014/main" id="{4491EB1C-C60A-791F-1AF8-41F727421976}"/>
                  </a:ext>
                </a:extLst>
              </p:cNvPr>
              <p:cNvSpPr txBox="1"/>
              <p:nvPr/>
            </p:nvSpPr>
            <p:spPr>
              <a:xfrm>
                <a:off x="8079739" y="4652961"/>
                <a:ext cx="198291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de-DE" sz="1400" dirty="0">
                    <a:ea typeface="Cambria Math" panose="02040503050406030204" pitchFamily="18" charset="0"/>
                  </a:rPr>
                  <a:t>Parameters</a:t>
                </a:r>
                <a:r>
                  <a:rPr lang="de-DE" sz="1400" b="1" dirty="0">
                    <a:ea typeface="Cambria Math" panose="02040503050406030204" pitchFamily="18" charset="0"/>
                  </a:rPr>
                  <a:t>: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feld 43">
                  <a:extLst>
                    <a:ext uri="{FF2B5EF4-FFF2-40B4-BE49-F238E27FC236}">
                      <a16:creationId xmlns:a16="http://schemas.microsoft.com/office/drawing/2014/main" id="{BDC9F69A-561D-2587-D87A-EBB3FD6765B3}"/>
                    </a:ext>
                  </a:extLst>
                </p:cNvPr>
                <p:cNvSpPr txBox="1"/>
                <p:nvPr/>
              </p:nvSpPr>
              <p:spPr>
                <a:xfrm>
                  <a:off x="7873498" y="4730361"/>
                  <a:ext cx="1984766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140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p>
                                <m:r>
                                  <a:rPr lang="en-US" sz="1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sup>
                            </m:sSup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de-DE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𝜂</m:t>
                            </m:r>
                          </m:e>
                        </m:d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= 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0.5, 2, 1</m:t>
                            </m:r>
                          </m:e>
                        </m:d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44" name="Textfeld 43">
                  <a:extLst>
                    <a:ext uri="{FF2B5EF4-FFF2-40B4-BE49-F238E27FC236}">
                      <a16:creationId xmlns:a16="http://schemas.microsoft.com/office/drawing/2014/main" id="{BDC9F69A-561D-2587-D87A-EBB3FD6765B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73498" y="4730361"/>
                  <a:ext cx="1984766" cy="307777"/>
                </a:xfrm>
                <a:prstGeom prst="rect">
                  <a:avLst/>
                </a:prstGeom>
                <a:blipFill>
                  <a:blip r:embed="rId8"/>
                  <a:stretch>
                    <a:fillRect b="-6470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2" name="Gruppieren 51">
            <a:extLst>
              <a:ext uri="{FF2B5EF4-FFF2-40B4-BE49-F238E27FC236}">
                <a16:creationId xmlns:a16="http://schemas.microsoft.com/office/drawing/2014/main" id="{239C93E8-F0BC-FB99-421B-5D3BCADE2BA9}"/>
              </a:ext>
            </a:extLst>
          </p:cNvPr>
          <p:cNvGrpSpPr/>
          <p:nvPr/>
        </p:nvGrpSpPr>
        <p:grpSpPr>
          <a:xfrm>
            <a:off x="3362182" y="5270131"/>
            <a:ext cx="3216004" cy="1241661"/>
            <a:chOff x="431002" y="4224812"/>
            <a:chExt cx="4055685" cy="1208068"/>
          </a:xfrm>
        </p:grpSpPr>
        <p:sp>
          <p:nvSpPr>
            <p:cNvPr id="53" name="Rechteck 52">
              <a:extLst>
                <a:ext uri="{FF2B5EF4-FFF2-40B4-BE49-F238E27FC236}">
                  <a16:creationId xmlns:a16="http://schemas.microsoft.com/office/drawing/2014/main" id="{90124734-7C1D-08C1-6A36-8F796FDB6F99}"/>
                </a:ext>
              </a:extLst>
            </p:cNvPr>
            <p:cNvSpPr/>
            <p:nvPr/>
          </p:nvSpPr>
          <p:spPr>
            <a:xfrm>
              <a:off x="469589" y="4224812"/>
              <a:ext cx="3653542" cy="1208068"/>
            </a:xfrm>
            <a:prstGeom prst="rect">
              <a:avLst/>
            </a:prstGeom>
            <a:solidFill>
              <a:schemeClr val="tx1">
                <a:lumMod val="50000"/>
                <a:lumOff val="50000"/>
                <a:alpha val="2991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feld 53">
                  <a:extLst>
                    <a:ext uri="{FF2B5EF4-FFF2-40B4-BE49-F238E27FC236}">
                      <a16:creationId xmlns:a16="http://schemas.microsoft.com/office/drawing/2014/main" id="{2429EEC3-7A78-BD02-7B83-858DDA9358EE}"/>
                    </a:ext>
                  </a:extLst>
                </p:cNvPr>
                <p:cNvSpPr txBox="1"/>
                <p:nvPr/>
              </p:nvSpPr>
              <p:spPr>
                <a:xfrm>
                  <a:off x="469589" y="4479134"/>
                  <a:ext cx="4017098" cy="936468"/>
                </a:xfrm>
                <a:prstGeom prst="rect">
                  <a:avLst/>
                </a:prstGeom>
                <a:noFill/>
                <a:ln w="25400"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𝑒</m:t>
                      </m:r>
                      <m:d>
                        <m:dPr>
                          <m:ctrlPr>
                            <a:rPr lang="de-DE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  <m:r>
                            <a:rPr lang="de-DE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</m:d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de-DE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p>
                          <m:r>
                            <a:rPr lang="de-DE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</m:sSup>
                      <m:sSup>
                        <m:sSupPr>
                          <m:ctrlPr>
                            <a:rPr lang="de-DE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p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de-DE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𝐸</m:t>
                      </m:r>
                      <m:sSup>
                        <m:sSupPr>
                          <m:ctrlPr>
                            <a:rPr lang="de-DE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de-DE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  <m:r>
                                <a:rPr lang="de-DE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de-DE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</m:d>
                        </m:e>
                        <m:sup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a14:m>
                  <a:endParaRPr lang="de-DE" sz="1400" b="0" i="1" dirty="0">
                    <a:latin typeface="Cambria Math" panose="02040503050406030204" pitchFamily="18" charset="0"/>
                  </a:endParaRP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r>
                        <a:rPr lang="de-DE" sz="1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de-DE" sz="14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de-DE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4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p>
                          <m:r>
                            <a:rPr lang="de-DE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</m:sSup>
                      <m:sSup>
                        <m:sSupPr>
                          <m:ctrlPr>
                            <a:rPr lang="de-DE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p/>
                      </m:sSup>
                      <m:r>
                        <a:rPr lang="de-DE" sz="1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e-DE" sz="1400" i="1">
                          <a:latin typeface="Cambria Math" panose="02040503050406030204" pitchFamily="18" charset="0"/>
                        </a:rPr>
                        <m:t>𝐸</m:t>
                      </m:r>
                      <m:sSup>
                        <m:sSupPr>
                          <m:ctrlPr>
                            <a:rPr lang="de-DE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de-DE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  <m:r>
                                <a:rPr lang="de-DE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de-DE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</m:d>
                        </m:e>
                        <m:sup/>
                      </m:sSup>
                    </m:oMath>
                  </a14:m>
                  <a:endParaRPr lang="de-DE" sz="1400" dirty="0"/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de-DE" sz="1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1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</m:acc>
                      <m:r>
                        <a:rPr lang="de-DE" sz="1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sz="1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de-DE" sz="1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den>
                      </m:f>
                      <m:sSup>
                        <m:sSupPr>
                          <m:ctrlPr>
                            <a:rPr lang="de-DE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de-DE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  <m:r>
                                <a:rPr lang="de-DE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de-DE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</m:d>
                        </m:e>
                        <m:sup/>
                      </m:sSup>
                    </m:oMath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54" name="Textfeld 53">
                  <a:extLst>
                    <a:ext uri="{FF2B5EF4-FFF2-40B4-BE49-F238E27FC236}">
                      <a16:creationId xmlns:a16="http://schemas.microsoft.com/office/drawing/2014/main" id="{2429EEC3-7A78-BD02-7B83-858DDA9358E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9589" y="4479134"/>
                  <a:ext cx="4017098" cy="936468"/>
                </a:xfrm>
                <a:prstGeom prst="rect">
                  <a:avLst/>
                </a:prstGeom>
                <a:blipFill>
                  <a:blip r:embed="rId9"/>
                  <a:stretch>
                    <a:fillRect l="-797"/>
                  </a:stretch>
                </a:blipFill>
                <a:ln w="25400"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5" name="Textfeld 54">
              <a:extLst>
                <a:ext uri="{FF2B5EF4-FFF2-40B4-BE49-F238E27FC236}">
                  <a16:creationId xmlns:a16="http://schemas.microsoft.com/office/drawing/2014/main" id="{B8213D67-C7F4-7F8C-C155-428A5AA521B7}"/>
                </a:ext>
              </a:extLst>
            </p:cNvPr>
            <p:cNvSpPr txBox="1"/>
            <p:nvPr/>
          </p:nvSpPr>
          <p:spPr>
            <a:xfrm>
              <a:off x="431002" y="4252846"/>
              <a:ext cx="3430018" cy="2685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sz="1400" b="1" dirty="0">
                  <a:ea typeface="Cambria Math" panose="02040503050406030204" pitchFamily="18" charset="0"/>
                </a:rPr>
                <a:t>Maxwell </a:t>
              </a:r>
              <a:r>
                <a:rPr lang="de-DE" sz="1400" b="1" dirty="0" err="1">
                  <a:ea typeface="Cambria Math" panose="02040503050406030204" pitchFamily="18" charset="0"/>
                </a:rPr>
                <a:t>model</a:t>
              </a:r>
              <a:r>
                <a:rPr lang="de-DE" sz="1400" b="1" dirty="0">
                  <a:ea typeface="Cambria Math" panose="02040503050406030204" pitchFamily="18" charset="0"/>
                </a:rPr>
                <a:t>:</a:t>
              </a:r>
              <a:endParaRPr 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919018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4860F7-BBBE-3560-4A66-ADD3E32316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rafik 15">
            <a:extLst>
              <a:ext uri="{FF2B5EF4-FFF2-40B4-BE49-F238E27FC236}">
                <a16:creationId xmlns:a16="http://schemas.microsoft.com/office/drawing/2014/main" id="{1DEE20CC-D7CF-563F-0A8F-5FF4534E79CC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7498624" y="2464737"/>
            <a:ext cx="4197600" cy="1983600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3EF7BBF2-1549-053D-63D2-DA3E669E0371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7498624" y="4292465"/>
            <a:ext cx="4197600" cy="1983600"/>
          </a:xfrm>
          <a:prstGeom prst="rect">
            <a:avLst/>
          </a:prstGeo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F0FE0BE-9791-A1B3-BA9F-F06D9A09978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60000" y="6558140"/>
            <a:ext cx="1439993" cy="180000"/>
          </a:xfrm>
        </p:spPr>
        <p:txBody>
          <a:bodyPr/>
          <a:lstStyle/>
          <a:p>
            <a:fld id="{5B440330-7339-6840-BD83-64C34D3339B3}" type="datetime1">
              <a:rPr lang="de-DE" smtClean="0"/>
              <a:t>02.02.25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A9C4D20-33CE-D256-DAD1-01433D46D9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17905" y="6558140"/>
            <a:ext cx="1462304" cy="180000"/>
          </a:xfrm>
        </p:spPr>
        <p:txBody>
          <a:bodyPr/>
          <a:lstStyle/>
          <a:p>
            <a:fld id="{DD2F4C09-65E4-4AD7-8D55-83CBD210ED85}" type="slidenum">
              <a:rPr lang="de-DE" smtClean="0"/>
              <a:pPr/>
              <a:t>3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F38DCA40-FCC9-C0DD-544D-6C0CF5E443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0000" y="359999"/>
            <a:ext cx="8976000" cy="190800"/>
          </a:xfrm>
        </p:spPr>
        <p:txBody>
          <a:bodyPr/>
          <a:lstStyle/>
          <a:p>
            <a:r>
              <a:rPr lang="de-DE" sz="1000" dirty="0"/>
              <a:t>L. Demuth | Task 3</a:t>
            </a:r>
          </a:p>
        </p:txBody>
      </p:sp>
      <p:sp>
        <p:nvSpPr>
          <p:cNvPr id="12" name="Inhaltsplatzhalter 11">
            <a:extLst>
              <a:ext uri="{FF2B5EF4-FFF2-40B4-BE49-F238E27FC236}">
                <a16:creationId xmlns:a16="http://schemas.microsoft.com/office/drawing/2014/main" id="{96DD34D6-A3F2-F91F-3DCB-8CCEBECED1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4821" y="565100"/>
            <a:ext cx="3215778" cy="5743900"/>
          </a:xfrm>
        </p:spPr>
        <p:txBody>
          <a:bodyPr>
            <a:normAutofit/>
          </a:bodyPr>
          <a:lstStyle/>
          <a:p>
            <a:pPr marL="0" indent="0">
              <a:lnSpc>
                <a:spcPct val="450000"/>
              </a:lnSpc>
              <a:buNone/>
            </a:pPr>
            <a:r>
              <a:rPr lang="en-US" sz="1400" dirty="0">
                <a:solidFill>
                  <a:schemeClr val="accent6">
                    <a:lumMod val="20000"/>
                    <a:lumOff val="80000"/>
                  </a:schemeClr>
                </a:solidFill>
                <a:cs typeface="Arial Black" panose="020B0604020202020204" pitchFamily="34" charset="0"/>
              </a:rPr>
              <a:t>Introduction</a:t>
            </a:r>
          </a:p>
          <a:p>
            <a:pPr marL="0" indent="0">
              <a:lnSpc>
                <a:spcPct val="450000"/>
              </a:lnSpc>
              <a:buNone/>
            </a:pPr>
            <a:r>
              <a:rPr lang="en-US" b="1" dirty="0">
                <a:latin typeface="Arial Black" panose="020B0604020202020204" pitchFamily="34" charset="0"/>
                <a:cs typeface="Arial Black" panose="020B0604020202020204" pitchFamily="34" charset="0"/>
              </a:rPr>
              <a:t>Simple RNN</a:t>
            </a:r>
          </a:p>
          <a:p>
            <a:pPr marL="0" indent="0">
              <a:lnSpc>
                <a:spcPct val="450000"/>
              </a:lnSpc>
              <a:buNone/>
            </a:pPr>
            <a:r>
              <a:rPr lang="en-US" sz="1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Maxwell Model</a:t>
            </a:r>
          </a:p>
          <a:p>
            <a:pPr marL="0" indent="0">
              <a:lnSpc>
                <a:spcPct val="450000"/>
              </a:lnSpc>
              <a:buNone/>
            </a:pPr>
            <a:r>
              <a:rPr lang="en-US" sz="1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Generalized Standard Materials</a:t>
            </a:r>
          </a:p>
          <a:p>
            <a:pPr marL="0" indent="0">
              <a:lnSpc>
                <a:spcPct val="450000"/>
              </a:lnSpc>
              <a:buNone/>
            </a:pPr>
            <a:r>
              <a:rPr lang="en-US" sz="1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summary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Inhaltsplatzhalter 6">
                <a:extLst>
                  <a:ext uri="{FF2B5EF4-FFF2-40B4-BE49-F238E27FC236}">
                    <a16:creationId xmlns:a16="http://schemas.microsoft.com/office/drawing/2014/main" id="{C9D175FD-A166-A5A9-7409-67B4203D600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92267" y="1071794"/>
                <a:ext cx="3475685" cy="4758636"/>
              </a:xfrm>
              <a:prstGeom prst="rect">
                <a:avLst/>
              </a:prstGeom>
            </p:spPr>
            <p:txBody>
              <a:bodyPr vert="horz" lIns="0" tIns="0" rIns="0" bIns="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Wingdings" panose="05000000000000000000" pitchFamily="2" charset="2"/>
                  <a:buChar char="§"/>
                  <a:defRPr sz="2000" kern="1200" spc="4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Wingdings" panose="05000000000000000000" pitchFamily="2" charset="2"/>
                  <a:buChar char="§"/>
                  <a:defRPr sz="1800" kern="1200" spc="4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Wingdings" panose="05000000000000000000" pitchFamily="2" charset="2"/>
                  <a:buChar char="§"/>
                  <a:defRPr sz="1800" kern="1200" spc="4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Wingdings" panose="05000000000000000000" pitchFamily="2" charset="2"/>
                  <a:buChar char="§"/>
                  <a:defRPr sz="1800" kern="1200" spc="4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Wingdings" panose="05000000000000000000" pitchFamily="2" charset="2"/>
                  <a:buChar char="§"/>
                  <a:defRPr sz="1800" kern="1200" spc="4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600" dirty="0"/>
                  <a:t>Recurrent neural network (</a:t>
                </a:r>
                <a:r>
                  <a:rPr lang="en-US" sz="1600" b="1" dirty="0"/>
                  <a:t>RNN</a:t>
                </a:r>
                <a:r>
                  <a:rPr lang="en-US" sz="1600" dirty="0"/>
                  <a:t>) are a special type of artificial neural networks designed to learn </a:t>
                </a:r>
                <a:r>
                  <a:rPr lang="en-US" sz="1600" b="1" dirty="0"/>
                  <a:t>temporal dependencies </a:t>
                </a:r>
                <a:r>
                  <a:rPr lang="en-US" sz="1600" dirty="0"/>
                  <a:t>in data</a:t>
                </a: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sSub>
                          <m:sSubPr>
                            <m:ctrlPr>
                              <a:rPr lang="de-DE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de-DE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de-DE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de-DE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𝜀</m:t>
                            </m:r>
                          </m:e>
                          <m:sub>
                            <m:r>
                              <a:rPr lang="de-DE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de-DE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de-DE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de-DE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de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…,∆</m:t>
                        </m:r>
                        <m:sSub>
                          <m:sSubPr>
                            <m:ctrlPr>
                              <a:rPr lang="de-DE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de-DE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lang="de-DE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de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de-DE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𝜀</m:t>
                            </m:r>
                          </m:e>
                          <m:sub>
                            <m:r>
                              <a:rPr lang="de-DE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lang="de-DE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de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de-DE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de-DE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e>
                    </m:d>
                  </m:oMath>
                </a14:m>
                <a:endParaRPr lang="en-US" sz="16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𝐹𝐹𝑁𝑁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de-DE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de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de-DE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de-DE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de-DE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de-DE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dirty="0"/>
              </a:p>
              <a:p>
                <a:pPr>
                  <a:buSzPct val="80000"/>
                </a:pPr>
                <a:endParaRPr lang="de-DE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5" name="Inhaltsplatzhalter 6">
                <a:extLst>
                  <a:ext uri="{FF2B5EF4-FFF2-40B4-BE49-F238E27FC236}">
                    <a16:creationId xmlns:a16="http://schemas.microsoft.com/office/drawing/2014/main" id="{C9D175FD-A166-A5A9-7409-67B4203D60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2267" y="1071794"/>
                <a:ext cx="3475685" cy="4758636"/>
              </a:xfrm>
              <a:prstGeom prst="rect">
                <a:avLst/>
              </a:prstGeom>
              <a:blipFill>
                <a:blip r:embed="rId5"/>
                <a:stretch>
                  <a:fillRect l="-3273" t="-1333" r="-4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Grafik 1" descr="Ein Bild, das Text, Screenshot, gelb, Kreis enthält.&#10;&#10;KI-generierte Inhalte können fehlerhaft sein.">
            <a:extLst>
              <a:ext uri="{FF2B5EF4-FFF2-40B4-BE49-F238E27FC236}">
                <a16:creationId xmlns:a16="http://schemas.microsoft.com/office/drawing/2014/main" id="{C6F1342F-24FC-9009-EEC6-4B3C6B14938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4509" y="1021355"/>
            <a:ext cx="1651971" cy="1364672"/>
          </a:xfrm>
          <a:prstGeom prst="rect">
            <a:avLst/>
          </a:prstGeom>
        </p:spPr>
      </p:pic>
      <p:pic>
        <p:nvPicPr>
          <p:cNvPr id="5" name="Grafik 4" descr="Ein Bild, das Screenshot, gelb, Schrift, Kreis enthält.&#10;&#10;KI-generierte Inhalte können fehlerhaft sein.">
            <a:extLst>
              <a:ext uri="{FF2B5EF4-FFF2-40B4-BE49-F238E27FC236}">
                <a16:creationId xmlns:a16="http://schemas.microsoft.com/office/drawing/2014/main" id="{18DD0A0A-831D-7040-36DD-6DD5EC4A8B7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8364" y="1015271"/>
            <a:ext cx="3475685" cy="130957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Inhaltsplatzhalter 6">
                <a:extLst>
                  <a:ext uri="{FF2B5EF4-FFF2-40B4-BE49-F238E27FC236}">
                    <a16:creationId xmlns:a16="http://schemas.microsoft.com/office/drawing/2014/main" id="{D15E6D9A-8EAF-E2C0-8E00-1F26DFA0420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60177" y="3019726"/>
                <a:ext cx="3364023" cy="1151103"/>
              </a:xfrm>
              <a:prstGeom prst="rect">
                <a:avLst/>
              </a:prstGeom>
            </p:spPr>
            <p:txBody>
              <a:bodyPr vert="horz" lIns="0" tIns="0" rIns="0" bIns="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Wingdings" panose="05000000000000000000" pitchFamily="2" charset="2"/>
                  <a:buChar char="§"/>
                  <a:defRPr sz="2000" kern="1200" spc="4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Wingdings" panose="05000000000000000000" pitchFamily="2" charset="2"/>
                  <a:buChar char="§"/>
                  <a:defRPr sz="1800" kern="1200" spc="4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Wingdings" panose="05000000000000000000" pitchFamily="2" charset="2"/>
                  <a:buChar char="§"/>
                  <a:defRPr sz="1800" kern="1200" spc="4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Wingdings" panose="05000000000000000000" pitchFamily="2" charset="2"/>
                  <a:buChar char="§"/>
                  <a:defRPr sz="1800" kern="1200" spc="4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Wingdings" panose="05000000000000000000" pitchFamily="2" charset="2"/>
                  <a:buChar char="§"/>
                  <a:defRPr sz="1800" kern="1200" spc="4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600" b="1" dirty="0"/>
                  <a:t>Calibration of the model: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=2, </m:t>
                    </m:r>
                    <m:r>
                      <a:rPr lang="de-DE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de-DE" sz="1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</m:t>
                    </m:r>
                  </m:oMath>
                </a14:m>
                <a:endParaRPr lang="de-DE" sz="1400" b="0" dirty="0">
                  <a:ea typeface="Cambria Math" panose="02040503050406030204" pitchFamily="18" charset="0"/>
                </a:endParaRPr>
              </a:p>
              <a:p>
                <a:pPr lvl="1"/>
                <a:r>
                  <a:rPr lang="en-US" sz="1400" dirty="0"/>
                  <a:t>[32, 2]; 10,000 epochs </a:t>
                </a:r>
              </a:p>
            </p:txBody>
          </p:sp>
        </mc:Choice>
        <mc:Fallback xmlns="">
          <p:sp>
            <p:nvSpPr>
              <p:cNvPr id="7" name="Inhaltsplatzhalter 6">
                <a:extLst>
                  <a:ext uri="{FF2B5EF4-FFF2-40B4-BE49-F238E27FC236}">
                    <a16:creationId xmlns:a16="http://schemas.microsoft.com/office/drawing/2014/main" id="{D15E6D9A-8EAF-E2C0-8E00-1F26DFA042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0177" y="3019726"/>
                <a:ext cx="3364023" cy="1151103"/>
              </a:xfrm>
              <a:prstGeom prst="rect">
                <a:avLst/>
              </a:prstGeom>
              <a:blipFill>
                <a:blip r:embed="rId8"/>
                <a:stretch>
                  <a:fillRect l="-3383" t="-5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B02B8303-F0B9-69E6-AA91-B87934A92A6E}"/>
              </a:ext>
            </a:extLst>
          </p:cNvPr>
          <p:cNvGrpSpPr/>
          <p:nvPr/>
        </p:nvGrpSpPr>
        <p:grpSpPr>
          <a:xfrm>
            <a:off x="3334730" y="4245279"/>
            <a:ext cx="3692356" cy="1955976"/>
            <a:chOff x="431002" y="4224812"/>
            <a:chExt cx="3692129" cy="2333328"/>
          </a:xfrm>
        </p:grpSpPr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D1F18B55-9FBF-0AF7-54AC-92B74F983726}"/>
                </a:ext>
              </a:extLst>
            </p:cNvPr>
            <p:cNvSpPr/>
            <p:nvPr/>
          </p:nvSpPr>
          <p:spPr>
            <a:xfrm>
              <a:off x="469589" y="4224812"/>
              <a:ext cx="3653542" cy="2333328"/>
            </a:xfrm>
            <a:prstGeom prst="rect">
              <a:avLst/>
            </a:prstGeom>
            <a:solidFill>
              <a:schemeClr val="tx1">
                <a:lumMod val="50000"/>
                <a:lumOff val="50000"/>
                <a:alpha val="2991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12444BE0-963A-37F9-57C0-10F412550E6D}"/>
                </a:ext>
              </a:extLst>
            </p:cNvPr>
            <p:cNvSpPr txBox="1"/>
            <p:nvPr/>
          </p:nvSpPr>
          <p:spPr>
            <a:xfrm>
              <a:off x="431002" y="4252846"/>
              <a:ext cx="3653542" cy="21662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de-DE" sz="1600" dirty="0">
                  <a:ea typeface="Cambria Math" panose="02040503050406030204" pitchFamily="18" charset="0"/>
                </a:rPr>
                <a:t>Model </a:t>
              </a:r>
              <a:r>
                <a:rPr lang="de-DE" sz="1600" dirty="0" err="1">
                  <a:ea typeface="Cambria Math" panose="02040503050406030204" pitchFamily="18" charset="0"/>
                </a:rPr>
                <a:t>without</a:t>
              </a:r>
              <a:r>
                <a:rPr lang="de-DE" sz="1600" dirty="0">
                  <a:ea typeface="Cambria Math" panose="02040503050406030204" pitchFamily="18" charset="0"/>
                </a:rPr>
                <a:t> </a:t>
              </a:r>
              <a:r>
                <a:rPr lang="de-DE" sz="1600" dirty="0" err="1">
                  <a:ea typeface="Cambria Math" panose="02040503050406030204" pitchFamily="18" charset="0"/>
                </a:rPr>
                <a:t>any</a:t>
              </a:r>
              <a:r>
                <a:rPr lang="de-DE" sz="1600" dirty="0">
                  <a:ea typeface="Cambria Math" panose="02040503050406030204" pitchFamily="18" charset="0"/>
                </a:rPr>
                <a:t> </a:t>
              </a:r>
              <a:r>
                <a:rPr lang="de-DE" sz="1600" dirty="0" err="1">
                  <a:ea typeface="Cambria Math" panose="02040503050406030204" pitchFamily="18" charset="0"/>
                </a:rPr>
                <a:t>prior</a:t>
              </a:r>
              <a:r>
                <a:rPr lang="de-DE" sz="1600" dirty="0">
                  <a:ea typeface="Cambria Math" panose="02040503050406030204" pitchFamily="18" charset="0"/>
                </a:rPr>
                <a:t> </a:t>
              </a:r>
              <a:r>
                <a:rPr lang="de-DE" sz="1600" dirty="0" err="1">
                  <a:ea typeface="Cambria Math" panose="02040503050406030204" pitchFamily="18" charset="0"/>
                </a:rPr>
                <a:t>knowlegde</a:t>
              </a:r>
              <a:endParaRPr lang="de-DE" sz="1600" dirty="0">
                <a:ea typeface="Cambria Math" panose="02040503050406030204" pitchFamily="18" charset="0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de-DE" sz="1600" dirty="0">
                  <a:ea typeface="Cambria Math" panose="02040503050406030204" pitchFamily="18" charset="0"/>
                </a:rPr>
                <a:t>Extrapolation </a:t>
              </a:r>
              <a:r>
                <a:rPr lang="de-DE" sz="1600" dirty="0" err="1">
                  <a:ea typeface="Cambria Math" panose="02040503050406030204" pitchFamily="18" charset="0"/>
                </a:rPr>
                <a:t>behavior</a:t>
              </a:r>
              <a:r>
                <a:rPr lang="de-DE" sz="1600" dirty="0">
                  <a:ea typeface="Cambria Math" panose="02040503050406030204" pitchFamily="18" charset="0"/>
                </a:rPr>
                <a:t> </a:t>
              </a:r>
              <a:r>
                <a:rPr lang="de-DE" sz="1600" dirty="0" err="1">
                  <a:ea typeface="Cambria Math" panose="02040503050406030204" pitchFamily="18" charset="0"/>
                </a:rPr>
                <a:t>acceptable</a:t>
              </a:r>
              <a:endParaRPr lang="de-DE" sz="1600" dirty="0">
                <a:ea typeface="Cambria Math" panose="02040503050406030204" pitchFamily="18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/>
                <a:t>Predictions depend on time step size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/>
                <a:t>Thermodynamic consistency not fulfilled!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35149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A59BCD-CA3D-0261-8FC2-79712B25A9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4788839-6759-592B-7359-A0F789DC40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60000" y="6558140"/>
            <a:ext cx="1439993" cy="180000"/>
          </a:xfrm>
        </p:spPr>
        <p:txBody>
          <a:bodyPr/>
          <a:lstStyle/>
          <a:p>
            <a:fld id="{5B440330-7339-6840-BD83-64C34D3339B3}" type="datetime1">
              <a:rPr lang="de-DE" smtClean="0"/>
              <a:t>02.02.25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407E071-7FC6-49BB-6475-05DC02413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17905" y="6558140"/>
            <a:ext cx="1462304" cy="180000"/>
          </a:xfrm>
        </p:spPr>
        <p:txBody>
          <a:bodyPr/>
          <a:lstStyle/>
          <a:p>
            <a:fld id="{DD2F4C09-65E4-4AD7-8D55-83CBD210ED85}" type="slidenum">
              <a:rPr lang="de-DE" smtClean="0"/>
              <a:pPr/>
              <a:t>4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D08A1BC-34D9-5692-6592-632CE372D5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0000" y="359999"/>
            <a:ext cx="8976000" cy="190800"/>
          </a:xfrm>
        </p:spPr>
        <p:txBody>
          <a:bodyPr/>
          <a:lstStyle/>
          <a:p>
            <a:r>
              <a:rPr lang="de-DE" sz="1000" dirty="0"/>
              <a:t>L. Demuth | Task 3</a:t>
            </a:r>
          </a:p>
        </p:txBody>
      </p:sp>
      <p:sp>
        <p:nvSpPr>
          <p:cNvPr id="12" name="Inhaltsplatzhalter 11">
            <a:extLst>
              <a:ext uri="{FF2B5EF4-FFF2-40B4-BE49-F238E27FC236}">
                <a16:creationId xmlns:a16="http://schemas.microsoft.com/office/drawing/2014/main" id="{6217EF77-6C6E-D83C-9444-B0730B50A2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4821" y="565100"/>
            <a:ext cx="3215778" cy="5826302"/>
          </a:xfrm>
        </p:spPr>
        <p:txBody>
          <a:bodyPr>
            <a:normAutofit/>
          </a:bodyPr>
          <a:lstStyle/>
          <a:p>
            <a:pPr marL="0" indent="0">
              <a:lnSpc>
                <a:spcPct val="450000"/>
              </a:lnSpc>
              <a:buNone/>
            </a:pPr>
            <a:r>
              <a:rPr lang="en-US" sz="1400" dirty="0">
                <a:solidFill>
                  <a:schemeClr val="accent6">
                    <a:lumMod val="20000"/>
                    <a:lumOff val="80000"/>
                  </a:schemeClr>
                </a:solidFill>
                <a:cs typeface="Arial Black" panose="020B0604020202020204" pitchFamily="34" charset="0"/>
              </a:rPr>
              <a:t>Introduction</a:t>
            </a:r>
          </a:p>
          <a:p>
            <a:pPr marL="0" indent="0">
              <a:lnSpc>
                <a:spcPct val="450000"/>
              </a:lnSpc>
              <a:buNone/>
            </a:pPr>
            <a:r>
              <a:rPr lang="en-US" sz="1400" dirty="0">
                <a:solidFill>
                  <a:schemeClr val="accent6">
                    <a:lumMod val="20000"/>
                    <a:lumOff val="80000"/>
                  </a:schemeClr>
                </a:solidFill>
                <a:cs typeface="Arial Black" panose="020B0604020202020204" pitchFamily="34" charset="0"/>
              </a:rPr>
              <a:t>Simple RNN</a:t>
            </a:r>
          </a:p>
          <a:p>
            <a:pPr marL="0" indent="0">
              <a:lnSpc>
                <a:spcPct val="450000"/>
              </a:lnSpc>
              <a:buNone/>
            </a:pPr>
            <a:r>
              <a:rPr lang="en-US" b="1" dirty="0">
                <a:latin typeface="Arial Black" panose="020B0604020202020204" pitchFamily="34" charset="0"/>
                <a:cs typeface="Arial Black" panose="020B0604020202020204" pitchFamily="34" charset="0"/>
              </a:rPr>
              <a:t>Maxwell Model</a:t>
            </a:r>
          </a:p>
          <a:p>
            <a:pPr marL="0" indent="0">
              <a:lnSpc>
                <a:spcPct val="450000"/>
              </a:lnSpc>
              <a:buNone/>
            </a:pPr>
            <a:r>
              <a:rPr lang="en-US" sz="1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Generalized Standard Materials</a:t>
            </a:r>
          </a:p>
          <a:p>
            <a:pPr marL="0" indent="0">
              <a:lnSpc>
                <a:spcPct val="450000"/>
              </a:lnSpc>
              <a:buNone/>
            </a:pPr>
            <a:r>
              <a:rPr lang="en-US" sz="1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Summary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Inhaltsplatzhalter 6">
                <a:extLst>
                  <a:ext uri="{FF2B5EF4-FFF2-40B4-BE49-F238E27FC236}">
                    <a16:creationId xmlns:a16="http://schemas.microsoft.com/office/drawing/2014/main" id="{23E1DE2C-AC0F-B957-4F80-92545B31AA9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92267" y="1071794"/>
                <a:ext cx="3634819" cy="1901766"/>
              </a:xfrm>
              <a:prstGeom prst="rect">
                <a:avLst/>
              </a:prstGeom>
            </p:spPr>
            <p:txBody>
              <a:bodyPr vert="horz" lIns="0" tIns="0" rIns="0" bIns="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Wingdings" panose="05000000000000000000" pitchFamily="2" charset="2"/>
                  <a:buChar char="§"/>
                  <a:defRPr sz="2000" kern="1200" spc="4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Wingdings" panose="05000000000000000000" pitchFamily="2" charset="2"/>
                  <a:buChar char="§"/>
                  <a:defRPr sz="1800" kern="1200" spc="4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Wingdings" panose="05000000000000000000" pitchFamily="2" charset="2"/>
                  <a:buChar char="§"/>
                  <a:defRPr sz="1800" kern="1200" spc="4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Wingdings" panose="05000000000000000000" pitchFamily="2" charset="2"/>
                  <a:buChar char="§"/>
                  <a:defRPr sz="1800" kern="1200" spc="4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Wingdings" panose="05000000000000000000" pitchFamily="2" charset="2"/>
                  <a:buChar char="§"/>
                  <a:defRPr sz="1800" kern="1200" spc="4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1600" b="1" dirty="0"/>
                  <a:t>Standard Maxwell model: </a:t>
                </a:r>
              </a:p>
              <a:p>
                <a:r>
                  <a:rPr lang="en-US" sz="1600" dirty="0"/>
                  <a:t>Not trainable, analytical solution</a:t>
                </a:r>
              </a:p>
              <a:p>
                <a:r>
                  <a:rPr lang="en-US" sz="1600" dirty="0"/>
                  <a:t>Was used for data generation</a:t>
                </a:r>
              </a:p>
              <a:p>
                <a:pPr marL="0" indent="0">
                  <a:buNone/>
                </a:pPr>
                <a:r>
                  <a:rPr lang="en-US" sz="1600" b="1" dirty="0"/>
                  <a:t>Generalized Maxwell model: 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de-DE" sz="1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</m:acc>
                    <m:r>
                      <a:rPr lang="de-DE" sz="16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sz="16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600" b="1" i="1">
                            <a:latin typeface="Cambria Math" panose="02040503050406030204" pitchFamily="18" charset="0"/>
                          </a:rPr>
                          <m:t>𝑬</m:t>
                        </m:r>
                      </m:num>
                      <m:den>
                        <m:r>
                          <a:rPr lang="de-DE" sz="1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𝜼</m:t>
                        </m:r>
                      </m:den>
                    </m:f>
                    <m:d>
                      <m:dPr>
                        <m:ctrlPr>
                          <a:rPr lang="de-DE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  <m:r>
                          <a:rPr lang="de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de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</m:d>
                    <m:r>
                      <a:rPr lang="de-DE" sz="1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sz="1600" b="1" i="1">
                        <a:latin typeface="Cambria Math" panose="02040503050406030204" pitchFamily="18" charset="0"/>
                      </a:rPr>
                      <m:t>𝑭𝑭𝑵𝑵</m:t>
                    </m:r>
                    <m:r>
                      <a:rPr lang="de-DE" sz="1600" b="1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sz="16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𝜺</m:t>
                    </m:r>
                    <m:r>
                      <a:rPr lang="de-DE" sz="16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de-DE" sz="16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𝜸</m:t>
                    </m:r>
                    <m:r>
                      <a:rPr lang="de-DE" sz="1600" b="1" i="1">
                        <a:latin typeface="Cambria Math" panose="02040503050406030204" pitchFamily="18" charset="0"/>
                      </a:rPr>
                      <m:t>)</m:t>
                    </m:r>
                    <m:sSup>
                      <m:sSupPr>
                        <m:ctrlPr>
                          <a:rPr lang="de-DE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de-DE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𝜀</m:t>
                            </m:r>
                            <m:r>
                              <a:rPr lang="de-DE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de-DE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</m:d>
                      </m:e>
                      <m:sup/>
                    </m:sSup>
                  </m:oMath>
                </a14:m>
                <a:endParaRPr lang="de-DE" sz="16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5" name="Inhaltsplatzhalter 6">
                <a:extLst>
                  <a:ext uri="{FF2B5EF4-FFF2-40B4-BE49-F238E27FC236}">
                    <a16:creationId xmlns:a16="http://schemas.microsoft.com/office/drawing/2014/main" id="{23E1DE2C-AC0F-B957-4F80-92545B31AA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2267" y="1071794"/>
                <a:ext cx="3634819" cy="1901766"/>
              </a:xfrm>
              <a:prstGeom prst="rect">
                <a:avLst/>
              </a:prstGeom>
              <a:blipFill>
                <a:blip r:embed="rId3"/>
                <a:stretch>
                  <a:fillRect l="-3125" t="-33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A9C39A4F-B3EA-7049-56EC-FE2721E0C6B7}"/>
              </a:ext>
            </a:extLst>
          </p:cNvPr>
          <p:cNvGrpSpPr/>
          <p:nvPr/>
        </p:nvGrpSpPr>
        <p:grpSpPr>
          <a:xfrm>
            <a:off x="3363498" y="4801272"/>
            <a:ext cx="3692356" cy="1703721"/>
            <a:chOff x="431002" y="4224812"/>
            <a:chExt cx="3692129" cy="2333328"/>
          </a:xfrm>
        </p:grpSpPr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6C7EF771-341A-2A68-60C4-8A4F1F5384FF}"/>
                </a:ext>
              </a:extLst>
            </p:cNvPr>
            <p:cNvSpPr/>
            <p:nvPr/>
          </p:nvSpPr>
          <p:spPr>
            <a:xfrm>
              <a:off x="469589" y="4224812"/>
              <a:ext cx="3653542" cy="2333328"/>
            </a:xfrm>
            <a:prstGeom prst="rect">
              <a:avLst/>
            </a:prstGeom>
            <a:solidFill>
              <a:schemeClr val="tx1">
                <a:lumMod val="50000"/>
                <a:lumOff val="50000"/>
                <a:alpha val="2991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4AD9953A-1258-AB13-670C-6C0D39EE3B7A}"/>
                </a:ext>
              </a:extLst>
            </p:cNvPr>
            <p:cNvSpPr txBox="1"/>
            <p:nvPr/>
          </p:nvSpPr>
          <p:spPr>
            <a:xfrm>
              <a:off x="431002" y="4252847"/>
              <a:ext cx="3653542" cy="214972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sz="1600" dirty="0">
                  <a:ea typeface="Cambria Math" panose="02040503050406030204" pitchFamily="18" charset="0"/>
                </a:rPr>
                <a:t>Standard Maxwell Model </a:t>
              </a:r>
              <a:r>
                <a:rPr lang="de-DE" sz="1600" dirty="0" err="1">
                  <a:ea typeface="Cambria Math" panose="02040503050406030204" pitchFamily="18" charset="0"/>
                </a:rPr>
                <a:t>is</a:t>
              </a:r>
              <a:r>
                <a:rPr lang="de-DE" sz="1600" dirty="0">
                  <a:ea typeface="Cambria Math" panose="02040503050406030204" pitchFamily="18" charset="0"/>
                </a:rPr>
                <a:t> </a:t>
              </a:r>
              <a:r>
                <a:rPr lang="de-DE" sz="1600" dirty="0" err="1">
                  <a:ea typeface="Cambria Math" panose="02040503050406030204" pitchFamily="18" charset="0"/>
                </a:rPr>
                <a:t>our</a:t>
              </a:r>
              <a:r>
                <a:rPr lang="de-DE" sz="1600" dirty="0">
                  <a:ea typeface="Cambria Math" panose="02040503050406030204" pitchFamily="18" charset="0"/>
                </a:rPr>
                <a:t> </a:t>
              </a:r>
              <a:r>
                <a:rPr lang="de-DE" sz="1600" dirty="0" err="1">
                  <a:ea typeface="Cambria Math" panose="02040503050406030204" pitchFamily="18" charset="0"/>
                </a:rPr>
                <a:t>basis</a:t>
              </a:r>
              <a:endParaRPr lang="de-DE" sz="1600" dirty="0">
                <a:ea typeface="Cambria Math" panose="02040503050406030204" pitchFamily="18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sz="1600" dirty="0">
                  <a:ea typeface="Cambria Math" panose="02040503050406030204" pitchFamily="18" charset="0"/>
                </a:rPr>
                <a:t>GMM </a:t>
              </a:r>
              <a:r>
                <a:rPr lang="de-DE" sz="1600" dirty="0" err="1">
                  <a:ea typeface="Cambria Math" panose="02040503050406030204" pitchFamily="18" charset="0"/>
                </a:rPr>
                <a:t>more</a:t>
              </a:r>
              <a:r>
                <a:rPr lang="de-DE" sz="1600" dirty="0">
                  <a:ea typeface="Cambria Math" panose="02040503050406030204" pitchFamily="18" charset="0"/>
                </a:rPr>
                <a:t> flexible, but </a:t>
              </a:r>
              <a:r>
                <a:rPr lang="de-DE" sz="1600" dirty="0" err="1">
                  <a:ea typeface="Cambria Math" panose="02040503050406030204" pitchFamily="18" charset="0"/>
                </a:rPr>
                <a:t>we</a:t>
              </a:r>
              <a:r>
                <a:rPr lang="de-DE" sz="1600" dirty="0">
                  <a:ea typeface="Cambria Math" panose="02040503050406030204" pitchFamily="18" charset="0"/>
                </a:rPr>
                <a:t> </a:t>
              </a:r>
              <a:r>
                <a:rPr lang="de-DE" sz="1600" dirty="0" err="1">
                  <a:ea typeface="Cambria Math" panose="02040503050406030204" pitchFamily="18" charset="0"/>
                </a:rPr>
                <a:t>only</a:t>
              </a:r>
              <a:r>
                <a:rPr lang="de-DE" sz="1600" dirty="0">
                  <a:ea typeface="Cambria Math" panose="02040503050406030204" pitchFamily="18" charset="0"/>
                </a:rPr>
                <a:t> </a:t>
              </a:r>
              <a:r>
                <a:rPr lang="de-DE" sz="1600" dirty="0" err="1">
                  <a:ea typeface="Cambria Math" panose="02040503050406030204" pitchFamily="18" charset="0"/>
                </a:rPr>
                <a:t>approx</a:t>
              </a:r>
              <a:r>
                <a:rPr lang="de-DE" sz="1600" dirty="0">
                  <a:ea typeface="Cambria Math" panose="02040503050406030204" pitchFamily="18" charset="0"/>
                </a:rPr>
                <a:t>. a </a:t>
              </a:r>
              <a:r>
                <a:rPr lang="de-DE" sz="1600" dirty="0" err="1">
                  <a:ea typeface="Cambria Math" panose="02040503050406030204" pitchFamily="18" charset="0"/>
                </a:rPr>
                <a:t>constant</a:t>
              </a:r>
              <a:r>
                <a:rPr lang="de-DE" sz="1600" dirty="0">
                  <a:ea typeface="Cambria Math" panose="02040503050406030204" pitchFamily="18" charset="0"/>
                </a:rPr>
                <a:t>!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sz="1600" dirty="0">
                  <a:ea typeface="Cambria Math" panose="02040503050406030204" pitchFamily="18" charset="0"/>
                </a:rPr>
                <a:t>Extrapolation </a:t>
              </a:r>
              <a:r>
                <a:rPr lang="de-DE" sz="1600" dirty="0" err="1">
                  <a:ea typeface="Cambria Math" panose="02040503050406030204" pitchFamily="18" charset="0"/>
                </a:rPr>
                <a:t>behavior</a:t>
              </a:r>
              <a:r>
                <a:rPr lang="de-DE" sz="1600" dirty="0">
                  <a:ea typeface="Cambria Math" panose="02040503050406030204" pitchFamily="18" charset="0"/>
                </a:rPr>
                <a:t> </a:t>
              </a:r>
              <a:r>
                <a:rPr lang="de-DE" sz="1600" dirty="0" err="1">
                  <a:ea typeface="Cambria Math" panose="02040503050406030204" pitchFamily="18" charset="0"/>
                </a:rPr>
                <a:t>increase</a:t>
              </a:r>
              <a:r>
                <a:rPr lang="de-DE" sz="1600" dirty="0">
                  <a:ea typeface="Cambria Math" panose="02040503050406030204" pitchFamily="18" charset="0"/>
                </a:rPr>
                <a:t> </a:t>
              </a:r>
              <a:r>
                <a:rPr lang="de-DE" sz="1600" dirty="0" err="1">
                  <a:ea typeface="Cambria Math" panose="02040503050406030204" pitchFamily="18" charset="0"/>
                </a:rPr>
                <a:t>with</a:t>
              </a:r>
              <a:r>
                <a:rPr lang="de-DE" sz="1600" dirty="0">
                  <a:ea typeface="Cambria Math" panose="02040503050406030204" pitchFamily="18" charset="0"/>
                </a:rPr>
                <a:t> NN </a:t>
              </a:r>
              <a:r>
                <a:rPr lang="de-DE" sz="1600" dirty="0" err="1">
                  <a:ea typeface="Cambria Math" panose="02040503050406030204" pitchFamily="18" charset="0"/>
                </a:rPr>
                <a:t>size</a:t>
              </a:r>
              <a:r>
                <a:rPr lang="de-DE" sz="1600" dirty="0">
                  <a:ea typeface="Cambria Math" panose="02040503050406030204" pitchFamily="18" charset="0"/>
                </a:rPr>
                <a:t> 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Inhaltsplatzhalter 6">
                <a:extLst>
                  <a:ext uri="{FF2B5EF4-FFF2-40B4-BE49-F238E27FC236}">
                    <a16:creationId xmlns:a16="http://schemas.microsoft.com/office/drawing/2014/main" id="{F2EDFBAA-3D78-938E-AC1E-B1825968F5F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83898" y="2996129"/>
                <a:ext cx="3792102" cy="1712022"/>
              </a:xfrm>
              <a:prstGeom prst="rect">
                <a:avLst/>
              </a:prstGeom>
            </p:spPr>
            <p:txBody>
              <a:bodyPr vert="horz" lIns="0" tIns="0" rIns="0" bIns="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Wingdings" panose="05000000000000000000" pitchFamily="2" charset="2"/>
                  <a:buChar char="§"/>
                  <a:defRPr sz="2000" kern="1200" spc="4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Wingdings" panose="05000000000000000000" pitchFamily="2" charset="2"/>
                  <a:buChar char="§"/>
                  <a:defRPr sz="1800" kern="1200" spc="4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Wingdings" panose="05000000000000000000" pitchFamily="2" charset="2"/>
                  <a:buChar char="§"/>
                  <a:defRPr sz="1800" kern="1200" spc="4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Wingdings" panose="05000000000000000000" pitchFamily="2" charset="2"/>
                  <a:buChar char="§"/>
                  <a:defRPr sz="1800" kern="1200" spc="4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Wingdings" panose="05000000000000000000" pitchFamily="2" charset="2"/>
                  <a:buChar char="§"/>
                  <a:defRPr sz="1800" kern="1200" spc="4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Wingdings" panose="05000000000000000000" pitchFamily="2" charset="2"/>
                  <a:buNone/>
                </a:pPr>
                <a:r>
                  <a:rPr lang="en-US" sz="1600" b="1" dirty="0"/>
                  <a:t>Thermodynamic consistency:</a:t>
                </a:r>
              </a:p>
              <a:p>
                <a:r>
                  <a:rPr lang="en-US" sz="1600" dirty="0"/>
                  <a:t>Clausius-</a:t>
                </a:r>
                <a:r>
                  <a:rPr lang="en-US" sz="1600" dirty="0" err="1"/>
                  <a:t>Duhem</a:t>
                </a:r>
                <a:r>
                  <a:rPr lang="en-US" sz="1600" dirty="0"/>
                  <a:t> inequality:</a:t>
                </a:r>
              </a:p>
              <a:p>
                <a:pPr marL="288000" lvl="1" indent="-156600">
                  <a:buSzPct val="75000"/>
                </a:pP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acc>
                      <m:accPr>
                        <m:chr m:val="̇"/>
                        <m:ctrlP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</m:acc>
                    <m:r>
                      <a:rPr lang="de-DE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̇"/>
                        <m:ctrlPr>
                          <a:rPr lang="de-DE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</m:acc>
                    <m:r>
                      <a:rPr lang="de-DE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de-DE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endParaRPr lang="de-DE" sz="1400" b="0" dirty="0">
                  <a:ea typeface="Cambria Math" panose="02040503050406030204" pitchFamily="18" charset="0"/>
                </a:endParaRPr>
              </a:p>
              <a:p>
                <a:r>
                  <a:rPr lang="en-US" sz="1600" dirty="0"/>
                  <a:t>Dissipation inequality:</a:t>
                </a:r>
              </a:p>
              <a:p>
                <a:pPr marL="217800" lvl="1" indent="-84600">
                  <a:buSzPct val="75000"/>
                </a:pPr>
                <a14:m>
                  <m:oMath xmlns:m="http://schemas.openxmlformats.org/officeDocument/2006/math"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de-DE" sz="1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  <m:d>
                          <m:dPr>
                            <m:ctrlP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𝜀</m:t>
                            </m:r>
                            <m:r>
                              <a:rPr lang="de-DE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de-DE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</m:d>
                      </m:num>
                      <m:den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de-DE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den>
                    </m:f>
                    <m:acc>
                      <m:accPr>
                        <m:chr m:val="̇"/>
                        <m:ctrlPr>
                          <a:rPr lang="de-DE" sz="1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</m:acc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𝐹𝐹𝑁𝑁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de-DE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de-DE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)</m:t>
                    </m:r>
                    <m:sSup>
                      <m:sSupPr>
                        <m:ctrlPr>
                          <a:rPr lang="de-DE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𝜀</m:t>
                            </m:r>
                            <m:r>
                              <a:rPr lang="de-DE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de-DE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de-DE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</m:d>
                      </m:e>
                      <m:sup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de-DE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≥0</m:t>
                    </m:r>
                  </m:oMath>
                </a14:m>
                <a:endParaRPr lang="en-US" sz="1400" dirty="0"/>
              </a:p>
              <a:p>
                <a:endParaRPr lang="en-US" sz="1800" dirty="0"/>
              </a:p>
            </p:txBody>
          </p:sp>
        </mc:Choice>
        <mc:Fallback xmlns="">
          <p:sp>
            <p:nvSpPr>
              <p:cNvPr id="16" name="Inhaltsplatzhalter 6">
                <a:extLst>
                  <a:ext uri="{FF2B5EF4-FFF2-40B4-BE49-F238E27FC236}">
                    <a16:creationId xmlns:a16="http://schemas.microsoft.com/office/drawing/2014/main" id="{F2EDFBAA-3D78-938E-AC1E-B1825968F5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3898" y="2996129"/>
                <a:ext cx="3792102" cy="1712022"/>
              </a:xfrm>
              <a:prstGeom prst="rect">
                <a:avLst/>
              </a:prstGeom>
              <a:blipFill>
                <a:blip r:embed="rId4"/>
                <a:stretch>
                  <a:fillRect l="-3344" t="-36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Inhaltsplatzhalter 6">
                <a:extLst>
                  <a:ext uri="{FF2B5EF4-FFF2-40B4-BE49-F238E27FC236}">
                    <a16:creationId xmlns:a16="http://schemas.microsoft.com/office/drawing/2014/main" id="{A81D51CC-D14A-778F-AF21-6688E1F6219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729905" y="1071793"/>
                <a:ext cx="3406095" cy="1277207"/>
              </a:xfrm>
              <a:prstGeom prst="rect">
                <a:avLst/>
              </a:prstGeom>
            </p:spPr>
            <p:txBody>
              <a:bodyPr vert="horz" lIns="0" tIns="0" rIns="0" bIns="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Wingdings" panose="05000000000000000000" pitchFamily="2" charset="2"/>
                  <a:buChar char="§"/>
                  <a:defRPr sz="2000" kern="1200" spc="4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Wingdings" panose="05000000000000000000" pitchFamily="2" charset="2"/>
                  <a:buChar char="§"/>
                  <a:defRPr sz="1800" kern="1200" spc="4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Wingdings" panose="05000000000000000000" pitchFamily="2" charset="2"/>
                  <a:buChar char="§"/>
                  <a:defRPr sz="1800" kern="1200" spc="4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Wingdings" panose="05000000000000000000" pitchFamily="2" charset="2"/>
                  <a:buChar char="§"/>
                  <a:defRPr sz="1800" kern="1200" spc="4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Wingdings" panose="05000000000000000000" pitchFamily="2" charset="2"/>
                  <a:buChar char="§"/>
                  <a:defRPr sz="1800" kern="1200" spc="4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1600" b="1" dirty="0"/>
                  <a:t>Calibration of the model: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=1, </m:t>
                    </m:r>
                    <m:r>
                      <a:rPr lang="de-DE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de-DE" sz="1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</m:oMath>
                </a14:m>
                <a:endParaRPr lang="de-DE" sz="1600" b="0" dirty="0">
                  <a:ea typeface="Cambria Math" panose="02040503050406030204" pitchFamily="18" charset="0"/>
                </a:endParaRPr>
              </a:p>
              <a:p>
                <a:pPr lvl="1"/>
                <a:r>
                  <a:rPr lang="en-US" sz="1600" dirty="0"/>
                  <a:t>[4,1] and [16,1]</a:t>
                </a:r>
              </a:p>
              <a:p>
                <a:pPr lvl="1"/>
                <a:r>
                  <a:rPr lang="en-US" sz="1600" dirty="0"/>
                  <a:t>5,000 and 10,000 epochs </a:t>
                </a:r>
              </a:p>
            </p:txBody>
          </p:sp>
        </mc:Choice>
        <mc:Fallback xmlns="">
          <p:sp>
            <p:nvSpPr>
              <p:cNvPr id="18" name="Inhaltsplatzhalter 6">
                <a:extLst>
                  <a:ext uri="{FF2B5EF4-FFF2-40B4-BE49-F238E27FC236}">
                    <a16:creationId xmlns:a16="http://schemas.microsoft.com/office/drawing/2014/main" id="{A81D51CC-D14A-778F-AF21-6688E1F621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9905" y="1071793"/>
                <a:ext cx="3406095" cy="1277207"/>
              </a:xfrm>
              <a:prstGeom prst="rect">
                <a:avLst/>
              </a:prstGeom>
              <a:blipFill>
                <a:blip r:embed="rId5"/>
                <a:stretch>
                  <a:fillRect l="-3346" t="-4950" b="-19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Grafik 18">
            <a:extLst>
              <a:ext uri="{FF2B5EF4-FFF2-40B4-BE49-F238E27FC236}">
                <a16:creationId xmlns:a16="http://schemas.microsoft.com/office/drawing/2014/main" id="{A20D3EA7-670F-09C5-1E6A-7E8CD234BBC1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7500968" y="2446721"/>
            <a:ext cx="4389816" cy="2180539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AC099F51-A97B-DA5C-40EF-52F05D3A4465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7500968" y="2446721"/>
            <a:ext cx="4388400" cy="2192400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DF64908D-4C26-A3BF-BBD3-A1AB333412DF}"/>
              </a:ext>
            </a:extLst>
          </p:cNvPr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7500968" y="2462907"/>
            <a:ext cx="4388400" cy="2170284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91267AAF-9901-76F3-5FEF-28C002948D91}"/>
              </a:ext>
            </a:extLst>
          </p:cNvPr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7499552" y="2446164"/>
            <a:ext cx="4388400" cy="2170800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C7BE4792-B4CA-6C5E-0070-13CE029D75FA}"/>
              </a:ext>
            </a:extLst>
          </p:cNvPr>
          <p:cNvPicPr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7499552" y="2488898"/>
            <a:ext cx="4388400" cy="217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35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0" dur="2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E6001A"/>
                                      </p:to>
                                    </p:animClr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7" dur="2000" fill="hold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E6001A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6" dur="2000" fill="hold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4D8447-8025-5877-8AAB-A716262033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762CF11-850F-D19B-2422-8B3189EEC3D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60000" y="6558140"/>
            <a:ext cx="1439993" cy="180000"/>
          </a:xfrm>
        </p:spPr>
        <p:txBody>
          <a:bodyPr/>
          <a:lstStyle/>
          <a:p>
            <a:fld id="{5B440330-7339-6840-BD83-64C34D3339B3}" type="datetime1">
              <a:rPr lang="de-DE" smtClean="0"/>
              <a:t>02.02.25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F68D342-484A-B573-DB41-0C99369429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17905" y="6558140"/>
            <a:ext cx="1462304" cy="180000"/>
          </a:xfrm>
        </p:spPr>
        <p:txBody>
          <a:bodyPr/>
          <a:lstStyle/>
          <a:p>
            <a:fld id="{DD2F4C09-65E4-4AD7-8D55-83CBD210ED85}" type="slidenum">
              <a:rPr lang="de-DE" smtClean="0"/>
              <a:pPr/>
              <a:t>5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14E1A9B-D9CD-AD94-117A-1A0176B318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0000" y="359999"/>
            <a:ext cx="8976000" cy="190800"/>
          </a:xfrm>
        </p:spPr>
        <p:txBody>
          <a:bodyPr/>
          <a:lstStyle/>
          <a:p>
            <a:r>
              <a:rPr lang="de-DE" sz="1000" dirty="0"/>
              <a:t>L. Demuth | Task 3</a:t>
            </a:r>
          </a:p>
        </p:txBody>
      </p:sp>
      <p:sp>
        <p:nvSpPr>
          <p:cNvPr id="12" name="Inhaltsplatzhalter 11">
            <a:extLst>
              <a:ext uri="{FF2B5EF4-FFF2-40B4-BE49-F238E27FC236}">
                <a16:creationId xmlns:a16="http://schemas.microsoft.com/office/drawing/2014/main" id="{A222C7DB-EAA3-FA40-E02D-2A88C5E5D3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4821" y="565099"/>
            <a:ext cx="3215778" cy="5958083"/>
          </a:xfrm>
        </p:spPr>
        <p:txBody>
          <a:bodyPr>
            <a:normAutofit/>
          </a:bodyPr>
          <a:lstStyle/>
          <a:p>
            <a:pPr marL="0" indent="0">
              <a:lnSpc>
                <a:spcPct val="450000"/>
              </a:lnSpc>
              <a:buNone/>
            </a:pPr>
            <a:r>
              <a:rPr lang="en-US" sz="1400" dirty="0">
                <a:solidFill>
                  <a:schemeClr val="accent6">
                    <a:lumMod val="20000"/>
                    <a:lumOff val="80000"/>
                  </a:schemeClr>
                </a:solidFill>
                <a:cs typeface="Arial Black" panose="020B0604020202020204" pitchFamily="34" charset="0"/>
              </a:rPr>
              <a:t>Introduction</a:t>
            </a:r>
          </a:p>
          <a:p>
            <a:pPr marL="0" indent="0">
              <a:lnSpc>
                <a:spcPct val="450000"/>
              </a:lnSpc>
              <a:buNone/>
            </a:pPr>
            <a:r>
              <a:rPr lang="en-US" sz="1400" dirty="0">
                <a:solidFill>
                  <a:schemeClr val="accent6">
                    <a:lumMod val="20000"/>
                    <a:lumOff val="80000"/>
                  </a:schemeClr>
                </a:solidFill>
                <a:cs typeface="Arial Black" panose="020B0604020202020204" pitchFamily="34" charset="0"/>
              </a:rPr>
              <a:t>Simple RNN</a:t>
            </a:r>
          </a:p>
          <a:p>
            <a:pPr marL="0" indent="0">
              <a:lnSpc>
                <a:spcPct val="450000"/>
              </a:lnSpc>
              <a:buNone/>
            </a:pPr>
            <a:r>
              <a:rPr lang="en-US" sz="1400" dirty="0">
                <a:solidFill>
                  <a:schemeClr val="accent6">
                    <a:lumMod val="20000"/>
                    <a:lumOff val="80000"/>
                  </a:schemeClr>
                </a:solidFill>
                <a:cs typeface="Arial Black" panose="020B0604020202020204" pitchFamily="34" charset="0"/>
              </a:rPr>
              <a:t>Maxwell Model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b="1" dirty="0">
                <a:latin typeface="Arial Black" panose="020B0604020202020204" pitchFamily="34" charset="0"/>
                <a:cs typeface="Arial Black" panose="020B0604020202020204" pitchFamily="34" charset="0"/>
              </a:rPr>
              <a:t>Generalized Standard Materials</a:t>
            </a:r>
          </a:p>
          <a:p>
            <a:pPr marL="0" indent="0">
              <a:lnSpc>
                <a:spcPct val="300000"/>
              </a:lnSpc>
              <a:buNone/>
            </a:pPr>
            <a:r>
              <a:rPr lang="en-US" sz="1400" dirty="0">
                <a:solidFill>
                  <a:schemeClr val="accent6">
                    <a:lumMod val="20000"/>
                    <a:lumOff val="80000"/>
                  </a:schemeClr>
                </a:solidFill>
                <a:cs typeface="Arial Black" panose="020B0604020202020204" pitchFamily="34" charset="0"/>
              </a:rPr>
              <a:t>Summary</a:t>
            </a:r>
          </a:p>
        </p:txBody>
      </p: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B22315E6-A2F4-EAB5-4222-98E0B093B702}"/>
              </a:ext>
            </a:extLst>
          </p:cNvPr>
          <p:cNvGrpSpPr/>
          <p:nvPr/>
        </p:nvGrpSpPr>
        <p:grpSpPr>
          <a:xfrm>
            <a:off x="3547939" y="4613826"/>
            <a:ext cx="3692356" cy="1909356"/>
            <a:chOff x="431002" y="4224812"/>
            <a:chExt cx="3692129" cy="2333328"/>
          </a:xfrm>
        </p:grpSpPr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382635B9-B3E8-A4F7-AB09-DA9A86CF1C77}"/>
                </a:ext>
              </a:extLst>
            </p:cNvPr>
            <p:cNvSpPr/>
            <p:nvPr/>
          </p:nvSpPr>
          <p:spPr>
            <a:xfrm>
              <a:off x="469589" y="4224812"/>
              <a:ext cx="3653542" cy="2333328"/>
            </a:xfrm>
            <a:prstGeom prst="rect">
              <a:avLst/>
            </a:prstGeom>
            <a:solidFill>
              <a:schemeClr val="tx1">
                <a:lumMod val="50000"/>
                <a:lumOff val="50000"/>
                <a:alpha val="2991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BB13A260-5644-58DC-DB6E-020FF8C97E62}"/>
                </a:ext>
              </a:extLst>
            </p:cNvPr>
            <p:cNvSpPr txBox="1"/>
            <p:nvPr/>
          </p:nvSpPr>
          <p:spPr>
            <a:xfrm>
              <a:off x="431002" y="4252847"/>
              <a:ext cx="3653542" cy="22190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sz="1600" dirty="0" err="1">
                  <a:ea typeface="Cambria Math" panose="02040503050406030204" pitchFamily="18" charset="0"/>
                </a:rPr>
                <a:t>Intrapolation</a:t>
              </a:r>
              <a:r>
                <a:rPr lang="de-DE" sz="1600" dirty="0">
                  <a:ea typeface="Cambria Math" panose="02040503050406030204" pitchFamily="18" charset="0"/>
                </a:rPr>
                <a:t> </a:t>
              </a:r>
              <a:r>
                <a:rPr lang="de-DE" sz="1600" dirty="0" err="1">
                  <a:ea typeface="Cambria Math" panose="02040503050406030204" pitchFamily="18" charset="0"/>
                </a:rPr>
                <a:t>very</a:t>
              </a:r>
              <a:r>
                <a:rPr lang="de-DE" sz="1600" dirty="0">
                  <a:ea typeface="Cambria Math" panose="02040503050406030204" pitchFamily="18" charset="0"/>
                </a:rPr>
                <a:t> </a:t>
              </a:r>
              <a:r>
                <a:rPr lang="de-DE" sz="1600" dirty="0" err="1">
                  <a:ea typeface="Cambria Math" panose="02040503050406030204" pitchFamily="18" charset="0"/>
                </a:rPr>
                <a:t>good</a:t>
              </a:r>
              <a:r>
                <a:rPr lang="de-DE" sz="1600" dirty="0">
                  <a:ea typeface="Cambria Math" panose="02040503050406030204" pitchFamily="18" charset="0"/>
                </a:rPr>
                <a:t> </a:t>
              </a:r>
              <a:r>
                <a:rPr lang="de-DE" sz="1600" dirty="0" err="1">
                  <a:ea typeface="Cambria Math" panose="02040503050406030204" pitchFamily="18" charset="0"/>
                </a:rPr>
                <a:t>if</a:t>
              </a:r>
              <a:r>
                <a:rPr lang="de-DE" sz="1600" dirty="0">
                  <a:ea typeface="Cambria Math" panose="02040503050406030204" pitchFamily="18" charset="0"/>
                </a:rPr>
                <a:t> </a:t>
              </a:r>
              <a:r>
                <a:rPr lang="de-DE" sz="1600" dirty="0" err="1">
                  <a:ea typeface="Cambria Math" panose="02040503050406030204" pitchFamily="18" charset="0"/>
                </a:rPr>
                <a:t>trained</a:t>
              </a:r>
              <a:r>
                <a:rPr lang="de-DE" sz="1600" dirty="0">
                  <a:ea typeface="Cambria Math" panose="02040503050406030204" pitchFamily="18" charset="0"/>
                </a:rPr>
                <a:t> </a:t>
              </a:r>
              <a:r>
                <a:rPr lang="de-DE" sz="1600" dirty="0" err="1">
                  <a:ea typeface="Cambria Math" panose="02040503050406030204" pitchFamily="18" charset="0"/>
                </a:rPr>
                <a:t>for</a:t>
              </a:r>
              <a:r>
                <a:rPr lang="de-DE" sz="1600" dirty="0">
                  <a:ea typeface="Cambria Math" panose="02040503050406030204" pitchFamily="18" charset="0"/>
                </a:rPr>
                <a:t> larger </a:t>
              </a:r>
              <a:r>
                <a:rPr lang="de-DE" sz="1600" dirty="0" err="1">
                  <a:ea typeface="Cambria Math" panose="02040503050406030204" pitchFamily="18" charset="0"/>
                </a:rPr>
                <a:t>amplitudes</a:t>
              </a:r>
              <a:r>
                <a:rPr lang="de-DE" sz="1600" dirty="0">
                  <a:ea typeface="Cambria Math" panose="02040503050406030204" pitchFamily="18" charset="0"/>
                </a:rPr>
                <a:t> and </a:t>
              </a:r>
              <a:r>
                <a:rPr lang="de-DE" sz="1600" dirty="0" err="1">
                  <a:ea typeface="Cambria Math" panose="02040503050406030204" pitchFamily="18" charset="0"/>
                </a:rPr>
                <a:t>frequencies</a:t>
              </a:r>
              <a:endParaRPr lang="de-DE" sz="1600" dirty="0">
                <a:ea typeface="Cambria Math" panose="02040503050406030204" pitchFamily="18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sz="1600" dirty="0" err="1">
                  <a:ea typeface="Cambria Math" panose="02040503050406030204" pitchFamily="18" charset="0"/>
                </a:rPr>
                <a:t>Thermodynamic</a:t>
              </a:r>
              <a:r>
                <a:rPr lang="de-DE" sz="1600" dirty="0">
                  <a:ea typeface="Cambria Math" panose="02040503050406030204" pitchFamily="18" charset="0"/>
                </a:rPr>
                <a:t> </a:t>
              </a:r>
              <a:r>
                <a:rPr lang="de-DE" sz="1600" dirty="0" err="1">
                  <a:ea typeface="Cambria Math" panose="02040503050406030204" pitchFamily="18" charset="0"/>
                </a:rPr>
                <a:t>consistency</a:t>
              </a:r>
              <a:r>
                <a:rPr lang="de-DE" sz="1600" dirty="0">
                  <a:ea typeface="Cambria Math" panose="02040503050406030204" pitchFamily="18" charset="0"/>
                </a:rPr>
                <a:t> </a:t>
              </a:r>
              <a:r>
                <a:rPr lang="de-DE" sz="1600" dirty="0" err="1">
                  <a:ea typeface="Cambria Math" panose="02040503050406030204" pitchFamily="18" charset="0"/>
                </a:rPr>
                <a:t>is</a:t>
              </a:r>
              <a:r>
                <a:rPr lang="de-DE" sz="1600" dirty="0">
                  <a:ea typeface="Cambria Math" panose="02040503050406030204" pitchFamily="18" charset="0"/>
                </a:rPr>
                <a:t> </a:t>
              </a:r>
              <a:r>
                <a:rPr lang="de-DE" sz="1600" dirty="0" err="1">
                  <a:ea typeface="Cambria Math" panose="02040503050406030204" pitchFamily="18" charset="0"/>
                </a:rPr>
                <a:t>ensured</a:t>
              </a:r>
              <a:r>
                <a:rPr lang="de-DE" sz="1600" dirty="0">
                  <a:ea typeface="Cambria Math" panose="02040503050406030204" pitchFamily="18" charset="0"/>
                </a:rPr>
                <a:t> </a:t>
              </a:r>
              <a:r>
                <a:rPr lang="de-DE" sz="1600" dirty="0" err="1">
                  <a:ea typeface="Cambria Math" panose="02040503050406030204" pitchFamily="18" charset="0"/>
                </a:rPr>
                <a:t>through</a:t>
              </a:r>
              <a:r>
                <a:rPr lang="de-DE" sz="1600" dirty="0">
                  <a:ea typeface="Cambria Math" panose="02040503050406030204" pitchFamily="18" charset="0"/>
                </a:rPr>
                <a:t> </a:t>
              </a:r>
              <a:r>
                <a:rPr lang="de-DE" sz="1600" dirty="0" err="1">
                  <a:ea typeface="Cambria Math" panose="02040503050406030204" pitchFamily="18" charset="0"/>
                </a:rPr>
                <a:t>the</a:t>
              </a:r>
              <a:r>
                <a:rPr lang="de-DE" sz="1600" dirty="0">
                  <a:ea typeface="Cambria Math" panose="02040503050406030204" pitchFamily="18" charset="0"/>
                </a:rPr>
                <a:t> </a:t>
              </a:r>
              <a:r>
                <a:rPr lang="de-DE" sz="1600" dirty="0" err="1">
                  <a:ea typeface="Cambria Math" panose="02040503050406030204" pitchFamily="18" charset="0"/>
                </a:rPr>
                <a:t>dissipation</a:t>
              </a:r>
              <a:r>
                <a:rPr lang="de-DE" sz="1600" dirty="0">
                  <a:ea typeface="Cambria Math" panose="02040503050406030204" pitchFamily="18" charset="0"/>
                </a:rPr>
                <a:t> potential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sz="1600" dirty="0">
                  <a:ea typeface="Cambria Math" panose="02040503050406030204" pitchFamily="18" charset="0"/>
                </a:rPr>
                <a:t>Not </a:t>
              </a:r>
              <a:r>
                <a:rPr lang="de-DE" sz="1600" dirty="0" err="1">
                  <a:ea typeface="Cambria Math" panose="02040503050406030204" pitchFamily="18" charset="0"/>
                </a:rPr>
                <a:t>great</a:t>
              </a:r>
              <a:r>
                <a:rPr lang="de-DE" sz="1600" dirty="0">
                  <a:ea typeface="Cambria Math" panose="02040503050406030204" pitchFamily="18" charset="0"/>
                </a:rPr>
                <a:t> </a:t>
              </a:r>
              <a:r>
                <a:rPr lang="de-DE" sz="1600" dirty="0" err="1">
                  <a:ea typeface="Cambria Math" panose="02040503050406030204" pitchFamily="18" charset="0"/>
                </a:rPr>
                <a:t>influence</a:t>
              </a:r>
              <a:r>
                <a:rPr lang="de-DE" sz="1600" dirty="0">
                  <a:ea typeface="Cambria Math" panose="02040503050406030204" pitchFamily="18" charset="0"/>
                </a:rPr>
                <a:t> </a:t>
              </a:r>
              <a:r>
                <a:rPr lang="de-DE" sz="1600" dirty="0" err="1">
                  <a:ea typeface="Cambria Math" panose="02040503050406030204" pitchFamily="18" charset="0"/>
                </a:rPr>
                <a:t>of</a:t>
              </a:r>
              <a:r>
                <a:rPr lang="de-DE" sz="1600" dirty="0">
                  <a:ea typeface="Cambria Math" panose="02040503050406030204" pitchFamily="18" charset="0"/>
                </a:rPr>
                <a:t> time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Inhaltsplatzhalter 6">
                <a:extLst>
                  <a:ext uri="{FF2B5EF4-FFF2-40B4-BE49-F238E27FC236}">
                    <a16:creationId xmlns:a16="http://schemas.microsoft.com/office/drawing/2014/main" id="{0D011EEE-2EE1-D0B4-B71A-91C498446A4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729905" y="1106223"/>
                <a:ext cx="4197274" cy="1277207"/>
              </a:xfrm>
              <a:prstGeom prst="rect">
                <a:avLst/>
              </a:prstGeom>
            </p:spPr>
            <p:txBody>
              <a:bodyPr vert="horz" lIns="0" tIns="0" rIns="0" bIns="0" rtlCol="0">
                <a:normAutofit fontScale="92500" lnSpcReduction="20000"/>
              </a:bodyPr>
              <a:lstStyle>
                <a:lvl1pPr marL="228600" indent="-22860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Wingdings" panose="05000000000000000000" pitchFamily="2" charset="2"/>
                  <a:buChar char="§"/>
                  <a:defRPr sz="2000" kern="1200" spc="4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Wingdings" panose="05000000000000000000" pitchFamily="2" charset="2"/>
                  <a:buChar char="§"/>
                  <a:defRPr sz="1800" kern="1200" spc="4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Wingdings" panose="05000000000000000000" pitchFamily="2" charset="2"/>
                  <a:buChar char="§"/>
                  <a:defRPr sz="1800" kern="1200" spc="4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Wingdings" panose="05000000000000000000" pitchFamily="2" charset="2"/>
                  <a:buChar char="§"/>
                  <a:defRPr sz="1800" kern="1200" spc="4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Wingdings" panose="05000000000000000000" pitchFamily="2" charset="2"/>
                  <a:buChar char="§"/>
                  <a:defRPr sz="1800" kern="1200" spc="4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1700" b="1" dirty="0"/>
                  <a:t>Calibration of the model</a:t>
                </a:r>
                <a:r>
                  <a:rPr lang="en-US" sz="1700" dirty="0"/>
                  <a:t>:</a:t>
                </a:r>
              </a:p>
              <a:p>
                <a:r>
                  <a:rPr lang="de-DE" sz="1800" dirty="0"/>
                  <a:t>A)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de-DE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800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de-DE" sz="1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</m:d>
                    <m:r>
                      <a:rPr lang="de-DE" sz="18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de-DE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1,1</m:t>
                        </m:r>
                      </m:e>
                    </m:d>
                    <m:r>
                      <a:rPr lang="de-DE" sz="18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;</m:t>
                    </m:r>
                  </m:oMath>
                </a14:m>
                <a:r>
                  <a:rPr lang="de-DE" sz="1800" dirty="0">
                    <a:ea typeface="Cambria Math" panose="02040503050406030204" pitchFamily="18" charset="0"/>
                  </a:rPr>
                  <a:t> B)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de-DE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800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de-DE" sz="1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</m:d>
                    <m:r>
                      <a:rPr lang="de-DE" sz="18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de-DE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2,3</m:t>
                        </m:r>
                      </m:e>
                    </m:d>
                  </m:oMath>
                </a14:m>
                <a:endParaRPr lang="de-DE" sz="1800" dirty="0">
                  <a:ea typeface="Cambria Math" panose="02040503050406030204" pitchFamily="18" charset="0"/>
                </a:endParaRPr>
              </a:p>
              <a:p>
                <a:r>
                  <a:rPr lang="en-US" sz="1800" dirty="0"/>
                  <a:t>[16,1]</a:t>
                </a:r>
              </a:p>
              <a:p>
                <a:r>
                  <a:rPr lang="en-US" sz="1800" dirty="0"/>
                  <a:t>10,000 epochs</a:t>
                </a:r>
                <a:r>
                  <a:rPr lang="en-US" sz="1900" dirty="0"/>
                  <a:t> </a:t>
                </a:r>
              </a:p>
            </p:txBody>
          </p:sp>
        </mc:Choice>
        <mc:Fallback xmlns="">
          <p:sp>
            <p:nvSpPr>
              <p:cNvPr id="18" name="Inhaltsplatzhalter 6">
                <a:extLst>
                  <a:ext uri="{FF2B5EF4-FFF2-40B4-BE49-F238E27FC236}">
                    <a16:creationId xmlns:a16="http://schemas.microsoft.com/office/drawing/2014/main" id="{0D011EEE-2EE1-D0B4-B71A-91C498446A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9905" y="1106223"/>
                <a:ext cx="4197274" cy="1277207"/>
              </a:xfrm>
              <a:prstGeom prst="rect">
                <a:avLst/>
              </a:prstGeom>
              <a:blipFill>
                <a:blip r:embed="rId3"/>
                <a:stretch>
                  <a:fillRect l="-2711" t="-7843" b="-49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Inhaltsplatzhalter 6">
                <a:extLst>
                  <a:ext uri="{FF2B5EF4-FFF2-40B4-BE49-F238E27FC236}">
                    <a16:creationId xmlns:a16="http://schemas.microsoft.com/office/drawing/2014/main" id="{2520348D-E431-40DE-F588-4A54E9E616B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612594" y="1082501"/>
                <a:ext cx="3406095" cy="1712022"/>
              </a:xfrm>
              <a:prstGeom prst="rect">
                <a:avLst/>
              </a:prstGeom>
            </p:spPr>
            <p:txBody>
              <a:bodyPr vert="horz" lIns="0" tIns="0" rIns="0" bIns="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Wingdings" panose="05000000000000000000" pitchFamily="2" charset="2"/>
                  <a:buChar char="§"/>
                  <a:defRPr sz="2000" kern="1200" spc="4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Wingdings" panose="05000000000000000000" pitchFamily="2" charset="2"/>
                  <a:buChar char="§"/>
                  <a:defRPr sz="1800" kern="1200" spc="4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Wingdings" panose="05000000000000000000" pitchFamily="2" charset="2"/>
                  <a:buChar char="§"/>
                  <a:defRPr sz="1800" kern="1200" spc="4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Wingdings" panose="05000000000000000000" pitchFamily="2" charset="2"/>
                  <a:buChar char="§"/>
                  <a:defRPr sz="1800" kern="1200" spc="4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Wingdings" panose="05000000000000000000" pitchFamily="2" charset="2"/>
                  <a:buChar char="§"/>
                  <a:defRPr sz="1800" kern="1200" spc="4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Wingdings" panose="05000000000000000000" pitchFamily="2" charset="2"/>
                  <a:buNone/>
                </a:pPr>
                <a:r>
                  <a:rPr lang="en-US" sz="1600" b="1" dirty="0"/>
                  <a:t>Generalized standard materials: </a:t>
                </a:r>
                <a:endParaRPr lang="de-DE" sz="160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de-DE" sz="1600" i="1">
                        <a:latin typeface="Cambria Math" panose="02040503050406030204" pitchFamily="18" charset="0"/>
                      </a:rPr>
                      <m:t>𝑒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𝑒</m:t>
                    </m:r>
                    <m:d>
                      <m:d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  <m:r>
                          <a:rPr lang="de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de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</m:d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𝐹𝐹𝑁𝑁</m:t>
                    </m:r>
                    <m:d>
                      <m:dPr>
                        <m:ctrlPr>
                          <a:rPr lang="de-DE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  <m:r>
                          <a:rPr lang="de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de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</m:d>
                  </m:oMath>
                </a14:m>
                <a:endParaRPr lang="en-US" sz="1600" b="1" dirty="0"/>
              </a:p>
              <a:p>
                <a14:m>
                  <m:oMath xmlns:m="http://schemas.openxmlformats.org/officeDocument/2006/math">
                    <m:r>
                      <a:rPr lang="de-DE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de-DE" sz="16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sz="1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6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de-DE" sz="1600" i="1"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de-DE" sz="16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  <m:r>
                          <a:rPr lang="de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de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  <m:r>
                          <a:rPr lang="de-DE" sz="1600" i="1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sz="1600" b="1" dirty="0"/>
                          <m:t> </m:t>
                        </m:r>
                      </m:num>
                      <m:den>
                        <m:r>
                          <a:rPr lang="de-DE" sz="16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de-DE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den>
                    </m:f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6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de-DE" sz="1600" i="1">
                            <a:latin typeface="Cambria Math" panose="02040503050406030204" pitchFamily="18" charset="0"/>
                          </a:rPr>
                          <m:t>𝐹𝐹𝑁𝑁</m:t>
                        </m:r>
                        <m:d>
                          <m:dPr>
                            <m:ctrlPr>
                              <a:rPr lang="de-DE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𝜀</m:t>
                            </m:r>
                            <m:r>
                              <a:rPr lang="de-DE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de-DE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</m:d>
                      </m:num>
                      <m:den>
                        <m:r>
                          <a:rPr lang="de-DE" sz="16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de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den>
                    </m:f>
                  </m:oMath>
                </a14:m>
                <a:endParaRPr lang="de-DE" sz="1600" dirty="0"/>
              </a:p>
              <a:p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de-DE" sz="1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</m:acc>
                    <m:r>
                      <a:rPr lang="de-DE" sz="1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de-DE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de-DE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)</m:t>
                    </m:r>
                    <m:f>
                      <m:fPr>
                        <m:ctrlPr>
                          <a:rPr lang="de-DE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6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de-DE" sz="1600" i="1"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de-DE" sz="16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  <m:r>
                          <a:rPr lang="de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de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  <m:r>
                          <a:rPr lang="de-DE" sz="1600" i="1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sz="1600" b="1" dirty="0"/>
                          <m:t> </m:t>
                        </m:r>
                      </m:num>
                      <m:den>
                        <m:r>
                          <a:rPr lang="de-DE" sz="16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de-DE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den>
                    </m:f>
                  </m:oMath>
                </a14:m>
                <a:endParaRPr lang="en-US" sz="1600" b="1" dirty="0"/>
              </a:p>
            </p:txBody>
          </p:sp>
        </mc:Choice>
        <mc:Fallback xmlns="">
          <p:sp>
            <p:nvSpPr>
              <p:cNvPr id="2" name="Inhaltsplatzhalter 6">
                <a:extLst>
                  <a:ext uri="{FF2B5EF4-FFF2-40B4-BE49-F238E27FC236}">
                    <a16:creationId xmlns:a16="http://schemas.microsoft.com/office/drawing/2014/main" id="{2520348D-E431-40DE-F588-4A54E9E616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2594" y="1082501"/>
                <a:ext cx="3406095" cy="1712022"/>
              </a:xfrm>
              <a:prstGeom prst="rect">
                <a:avLst/>
              </a:prstGeom>
              <a:blipFill>
                <a:blip r:embed="rId4"/>
                <a:stretch>
                  <a:fillRect l="-3717" t="-4444" r="-7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Inhaltsplatzhalter 6">
                <a:extLst>
                  <a:ext uri="{FF2B5EF4-FFF2-40B4-BE49-F238E27FC236}">
                    <a16:creationId xmlns:a16="http://schemas.microsoft.com/office/drawing/2014/main" id="{6F6951E6-3ADB-7860-B7DF-FC18BACE907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589362" y="2788122"/>
                <a:ext cx="5376000" cy="1901766"/>
              </a:xfrm>
              <a:prstGeom prst="rect">
                <a:avLst/>
              </a:prstGeom>
            </p:spPr>
            <p:txBody>
              <a:bodyPr vert="horz" lIns="0" tIns="0" rIns="0" bIns="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Wingdings" panose="05000000000000000000" pitchFamily="2" charset="2"/>
                  <a:buChar char="§"/>
                  <a:defRPr sz="2000" kern="1200" spc="4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Wingdings" panose="05000000000000000000" pitchFamily="2" charset="2"/>
                  <a:buChar char="§"/>
                  <a:defRPr sz="1800" kern="1200" spc="4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Wingdings" panose="05000000000000000000" pitchFamily="2" charset="2"/>
                  <a:buChar char="§"/>
                  <a:defRPr sz="1800" kern="1200" spc="4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Wingdings" panose="05000000000000000000" pitchFamily="2" charset="2"/>
                  <a:buChar char="§"/>
                  <a:defRPr sz="1800" kern="1200" spc="4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Wingdings" panose="05000000000000000000" pitchFamily="2" charset="2"/>
                  <a:buChar char="§"/>
                  <a:defRPr sz="1800" kern="1200" spc="4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Wingdings" panose="05000000000000000000" pitchFamily="2" charset="2"/>
                  <a:buNone/>
                </a:pPr>
                <a:r>
                  <a:rPr lang="en-US" sz="1600" b="1" dirty="0"/>
                  <a:t>Thermodynamic consistency:</a:t>
                </a:r>
              </a:p>
              <a:p>
                <a:r>
                  <a:rPr lang="en-US" sz="1600" dirty="0"/>
                  <a:t>Clausius-</a:t>
                </a:r>
                <a:r>
                  <a:rPr lang="en-US" sz="1600" dirty="0" err="1"/>
                  <a:t>Duhem</a:t>
                </a:r>
                <a:r>
                  <a:rPr lang="en-US" sz="1600" dirty="0"/>
                  <a:t> inequality:</a:t>
                </a:r>
              </a:p>
              <a:p>
                <a:pPr marL="361800" lvl="1" indent="-156600">
                  <a:buSzPct val="75000"/>
                </a:pP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acc>
                      <m:accPr>
                        <m:chr m:val="̇"/>
                        <m:ctrlP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</m:acc>
                    <m:r>
                      <a:rPr lang="de-DE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̇"/>
                        <m:ctrlPr>
                          <a:rPr lang="de-DE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</m:acc>
                    <m:r>
                      <a:rPr lang="de-DE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de-DE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endParaRPr lang="de-DE" sz="1400" b="0" dirty="0">
                  <a:ea typeface="Cambria Math" panose="02040503050406030204" pitchFamily="18" charset="0"/>
                </a:endParaRPr>
              </a:p>
              <a:p>
                <a:r>
                  <a:rPr lang="en-US" sz="1600" dirty="0"/>
                  <a:t>Dissipation inequality:</a:t>
                </a:r>
              </a:p>
              <a:p>
                <a:pPr marL="109800" lvl="1" indent="-48600">
                  <a:buSzPct val="75000"/>
                </a:pPr>
                <a14:m>
                  <m:oMath xmlns:m="http://schemas.openxmlformats.org/officeDocument/2006/math"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de-DE" sz="1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  <m:d>
                          <m:dPr>
                            <m:ctrlP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𝜀</m:t>
                            </m:r>
                            <m:r>
                              <a:rPr lang="de-DE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de-DE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</m:d>
                      </m:num>
                      <m:den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de-DE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den>
                    </m:f>
                    <m:acc>
                      <m:accPr>
                        <m:chr m:val="̇"/>
                        <m:ctrlPr>
                          <a:rPr lang="de-DE" sz="1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</m:acc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sz="1400" i="1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de-DE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  <m:r>
                          <a:rPr lang="de-DE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de-DE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</m:d>
                    <m:sSup>
                      <m:sSupPr>
                        <m:ctrlPr>
                          <a:rPr lang="de-DE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de-DE" sz="1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de-DE" sz="1400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de-DE" sz="1400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  <m:d>
                                  <m:dPr>
                                    <m:ctrlPr>
                                      <a:rPr lang="de-DE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sz="1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𝜀</m:t>
                                    </m:r>
                                    <m:r>
                                      <a:rPr lang="de-DE" sz="1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de-DE" sz="1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</m:d>
                                <m:r>
                                  <m:rPr>
                                    <m:nor/>
                                  </m:rPr>
                                  <a:rPr lang="en-US" sz="1400" b="1" dirty="0"/>
                                  <m:t> </m:t>
                                </m:r>
                              </m:num>
                              <m:den>
                                <m:r>
                                  <a:rPr lang="de-DE" sz="1400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de-DE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𝛾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de-DE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≥0, </m:t>
                    </m:r>
                    <m:r>
                      <a:rPr lang="de-DE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de-DE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  <m:r>
                          <a:rPr lang="de-DE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de-DE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</m:d>
                    <m:r>
                      <a:rPr lang="de-DE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&gt;0</m:t>
                    </m:r>
                  </m:oMath>
                </a14:m>
                <a:endParaRPr lang="en-US" sz="1400" dirty="0"/>
              </a:p>
              <a:p>
                <a:endParaRPr lang="en-US" sz="1800" dirty="0"/>
              </a:p>
            </p:txBody>
          </p:sp>
        </mc:Choice>
        <mc:Fallback xmlns="">
          <p:sp>
            <p:nvSpPr>
              <p:cNvPr id="7" name="Inhaltsplatzhalter 6">
                <a:extLst>
                  <a:ext uri="{FF2B5EF4-FFF2-40B4-BE49-F238E27FC236}">
                    <a16:creationId xmlns:a16="http://schemas.microsoft.com/office/drawing/2014/main" id="{6F6951E6-3ADB-7860-B7DF-FC18BACE90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9362" y="2788122"/>
                <a:ext cx="5376000" cy="1901766"/>
              </a:xfrm>
              <a:prstGeom prst="rect">
                <a:avLst/>
              </a:prstGeom>
              <a:blipFill>
                <a:blip r:embed="rId5"/>
                <a:stretch>
                  <a:fillRect l="-2118" t="-33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Grafik 7">
            <a:extLst>
              <a:ext uri="{FF2B5EF4-FFF2-40B4-BE49-F238E27FC236}">
                <a16:creationId xmlns:a16="http://schemas.microsoft.com/office/drawing/2014/main" id="{96300B5B-BF31-65DB-041B-61C09B7D71EC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7729905" y="4613827"/>
            <a:ext cx="3556800" cy="190080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ABF46511-9E25-FF80-7EFC-AC987CB174DF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7707264" y="2425050"/>
            <a:ext cx="3556689" cy="1901766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C67589ED-584D-3CDF-28E6-69EC33F14B55}"/>
              </a:ext>
            </a:extLst>
          </p:cNvPr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7707153" y="2425050"/>
            <a:ext cx="3556800" cy="1900800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D2EAE43B-3E0C-E679-9BD7-61094AAE560A}"/>
              </a:ext>
            </a:extLst>
          </p:cNvPr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7729905" y="4622382"/>
            <a:ext cx="3556800" cy="19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439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" grpId="0"/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DA7F7D-8590-F614-E78D-CD09C028E3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5BD1DED-7056-C92C-1046-7398B841557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60000" y="6558140"/>
            <a:ext cx="1439993" cy="180000"/>
          </a:xfrm>
        </p:spPr>
        <p:txBody>
          <a:bodyPr/>
          <a:lstStyle/>
          <a:p>
            <a:fld id="{5B440330-7339-6840-BD83-64C34D3339B3}" type="datetime1">
              <a:rPr lang="de-DE" smtClean="0"/>
              <a:t>02.02.25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452E85F-5C55-FE27-FF45-316ACA8C76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17905" y="6558140"/>
            <a:ext cx="1462304" cy="180000"/>
          </a:xfrm>
        </p:spPr>
        <p:txBody>
          <a:bodyPr/>
          <a:lstStyle/>
          <a:p>
            <a:fld id="{DD2F4C09-65E4-4AD7-8D55-83CBD210ED85}" type="slidenum">
              <a:rPr lang="de-DE" smtClean="0"/>
              <a:pPr/>
              <a:t>6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0AB1A61-C4F8-4652-8E4B-3F2DCF2127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0000" y="359999"/>
            <a:ext cx="8976000" cy="190800"/>
          </a:xfrm>
        </p:spPr>
        <p:txBody>
          <a:bodyPr/>
          <a:lstStyle/>
          <a:p>
            <a:r>
              <a:rPr lang="de-DE" sz="1000" dirty="0"/>
              <a:t>L. Demuth | Task 3</a:t>
            </a:r>
          </a:p>
        </p:txBody>
      </p:sp>
      <p:sp>
        <p:nvSpPr>
          <p:cNvPr id="12" name="Inhaltsplatzhalter 11">
            <a:extLst>
              <a:ext uri="{FF2B5EF4-FFF2-40B4-BE49-F238E27FC236}">
                <a16:creationId xmlns:a16="http://schemas.microsoft.com/office/drawing/2014/main" id="{09CD13AA-7D44-7711-CCD7-CBB11C8D10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4821" y="565099"/>
            <a:ext cx="3215778" cy="5958083"/>
          </a:xfrm>
        </p:spPr>
        <p:txBody>
          <a:bodyPr>
            <a:normAutofit/>
          </a:bodyPr>
          <a:lstStyle/>
          <a:p>
            <a:pPr marL="0" indent="0">
              <a:lnSpc>
                <a:spcPct val="450000"/>
              </a:lnSpc>
              <a:buNone/>
            </a:pPr>
            <a:r>
              <a:rPr lang="en-US" sz="1400" dirty="0">
                <a:solidFill>
                  <a:schemeClr val="accent6">
                    <a:lumMod val="20000"/>
                    <a:lumOff val="80000"/>
                  </a:schemeClr>
                </a:solidFill>
                <a:cs typeface="Arial Black" panose="020B0604020202020204" pitchFamily="34" charset="0"/>
              </a:rPr>
              <a:t>Introduction</a:t>
            </a:r>
          </a:p>
          <a:p>
            <a:pPr marL="0" indent="0">
              <a:lnSpc>
                <a:spcPct val="450000"/>
              </a:lnSpc>
              <a:buNone/>
            </a:pPr>
            <a:r>
              <a:rPr lang="en-US" sz="1400" dirty="0">
                <a:solidFill>
                  <a:schemeClr val="accent6">
                    <a:lumMod val="20000"/>
                    <a:lumOff val="80000"/>
                  </a:schemeClr>
                </a:solidFill>
                <a:cs typeface="Arial Black" panose="020B0604020202020204" pitchFamily="34" charset="0"/>
              </a:rPr>
              <a:t>Simple RNN</a:t>
            </a:r>
          </a:p>
          <a:p>
            <a:pPr marL="0" indent="0">
              <a:lnSpc>
                <a:spcPct val="450000"/>
              </a:lnSpc>
              <a:buNone/>
            </a:pPr>
            <a:r>
              <a:rPr lang="en-US" sz="1400" dirty="0">
                <a:solidFill>
                  <a:schemeClr val="accent6">
                    <a:lumMod val="20000"/>
                    <a:lumOff val="80000"/>
                  </a:schemeClr>
                </a:solidFill>
                <a:cs typeface="Arial Black" panose="020B0604020202020204" pitchFamily="34" charset="0"/>
              </a:rPr>
              <a:t>Maxwell Model</a:t>
            </a:r>
          </a:p>
          <a:p>
            <a:pPr marL="0" indent="0">
              <a:lnSpc>
                <a:spcPct val="450000"/>
              </a:lnSpc>
              <a:buNone/>
            </a:pPr>
            <a:r>
              <a:rPr lang="en-US" sz="1400" dirty="0">
                <a:solidFill>
                  <a:schemeClr val="accent6">
                    <a:lumMod val="20000"/>
                    <a:lumOff val="80000"/>
                  </a:schemeClr>
                </a:solidFill>
                <a:cs typeface="Arial Black" panose="020B0604020202020204" pitchFamily="34" charset="0"/>
              </a:rPr>
              <a:t>Generalized Standard Materials </a:t>
            </a:r>
          </a:p>
          <a:p>
            <a:pPr marL="0" indent="0">
              <a:lnSpc>
                <a:spcPct val="450000"/>
              </a:lnSpc>
              <a:buNone/>
            </a:pPr>
            <a:r>
              <a:rPr lang="en-US" b="1" dirty="0">
                <a:latin typeface="Arial Black" panose="020B0604020202020204" pitchFamily="34" charset="0"/>
                <a:cs typeface="Arial Black" panose="020B0604020202020204" pitchFamily="34" charset="0"/>
              </a:rPr>
              <a:t>Summary</a:t>
            </a:r>
          </a:p>
        </p:txBody>
      </p:sp>
      <p:sp>
        <p:nvSpPr>
          <p:cNvPr id="2" name="Inhaltsplatzhalter 6">
            <a:extLst>
              <a:ext uri="{FF2B5EF4-FFF2-40B4-BE49-F238E27FC236}">
                <a16:creationId xmlns:a16="http://schemas.microsoft.com/office/drawing/2014/main" id="{EF117302-847C-D6D3-0DFB-C37B3EF6C86D}"/>
              </a:ext>
            </a:extLst>
          </p:cNvPr>
          <p:cNvSpPr txBox="1">
            <a:spLocks/>
          </p:cNvSpPr>
          <p:nvPr/>
        </p:nvSpPr>
        <p:spPr>
          <a:xfrm>
            <a:off x="3392267" y="1071794"/>
            <a:ext cx="7383733" cy="252640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0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2400" b="1" dirty="0">
                <a:ea typeface="Cambria Math" panose="02040503050406030204" pitchFamily="18" charset="0"/>
              </a:rPr>
              <a:t>Implementation </a:t>
            </a:r>
            <a:r>
              <a:rPr lang="de-DE" sz="2400" b="1" dirty="0" err="1">
                <a:ea typeface="Cambria Math" panose="02040503050406030204" pitchFamily="18" charset="0"/>
              </a:rPr>
              <a:t>of</a:t>
            </a:r>
            <a:r>
              <a:rPr lang="de-DE" sz="2400" b="1" dirty="0">
                <a:ea typeface="Cambria Math" panose="02040503050406030204" pitchFamily="18" charset="0"/>
              </a:rPr>
              <a:t>:</a:t>
            </a:r>
          </a:p>
          <a:p>
            <a:r>
              <a:rPr lang="de-DE" sz="1800" b="1" dirty="0">
                <a:ea typeface="Cambria Math" panose="02040503050406030204" pitchFamily="18" charset="0"/>
              </a:rPr>
              <a:t>Simple RNN </a:t>
            </a:r>
          </a:p>
          <a:p>
            <a:pPr lvl="1"/>
            <a:r>
              <a:rPr lang="de-DE" sz="1600" dirty="0" err="1">
                <a:ea typeface="Cambria Math" panose="02040503050406030204" pitchFamily="18" charset="0"/>
              </a:rPr>
              <a:t>Thermodynamic</a:t>
            </a:r>
            <a:r>
              <a:rPr lang="de-DE" sz="1600" dirty="0">
                <a:ea typeface="Cambria Math" panose="02040503050406030204" pitchFamily="18" charset="0"/>
              </a:rPr>
              <a:t> </a:t>
            </a:r>
            <a:r>
              <a:rPr lang="de-DE" sz="1600" dirty="0" err="1">
                <a:ea typeface="Cambria Math" panose="02040503050406030204" pitchFamily="18" charset="0"/>
              </a:rPr>
              <a:t>consistency</a:t>
            </a:r>
            <a:r>
              <a:rPr lang="de-DE" sz="1600" dirty="0">
                <a:ea typeface="Cambria Math" panose="02040503050406030204" pitchFamily="18" charset="0"/>
              </a:rPr>
              <a:t> </a:t>
            </a:r>
            <a:r>
              <a:rPr lang="de-DE" sz="1600" dirty="0" err="1">
                <a:ea typeface="Cambria Math" panose="02040503050406030204" pitchFamily="18" charset="0"/>
              </a:rPr>
              <a:t>is</a:t>
            </a:r>
            <a:r>
              <a:rPr lang="de-DE" sz="1600" dirty="0">
                <a:ea typeface="Cambria Math" panose="02040503050406030204" pitchFamily="18" charset="0"/>
              </a:rPr>
              <a:t> not </a:t>
            </a:r>
            <a:r>
              <a:rPr lang="de-DE" sz="1600" dirty="0" err="1">
                <a:ea typeface="Cambria Math" panose="02040503050406030204" pitchFamily="18" charset="0"/>
              </a:rPr>
              <a:t>fulfilled</a:t>
            </a:r>
            <a:endParaRPr lang="de-DE" sz="1600" dirty="0">
              <a:ea typeface="Cambria Math" panose="02040503050406030204" pitchFamily="18" charset="0"/>
            </a:endParaRPr>
          </a:p>
          <a:p>
            <a:r>
              <a:rPr lang="de-DE" sz="1800" b="1" dirty="0" err="1">
                <a:ea typeface="Cambria Math" panose="02040503050406030204" pitchFamily="18" charset="0"/>
              </a:rPr>
              <a:t>Generalized</a:t>
            </a:r>
            <a:r>
              <a:rPr lang="de-DE" sz="1800" b="1" dirty="0">
                <a:ea typeface="Cambria Math" panose="02040503050406030204" pitchFamily="18" charset="0"/>
              </a:rPr>
              <a:t> Standard Materials</a:t>
            </a:r>
          </a:p>
          <a:p>
            <a:pPr lvl="1"/>
            <a:r>
              <a:rPr lang="de-DE" sz="1600" dirty="0" err="1">
                <a:ea typeface="Cambria Math" panose="02040503050406030204" pitchFamily="18" charset="0"/>
              </a:rPr>
              <a:t>Thermodynamic</a:t>
            </a:r>
            <a:r>
              <a:rPr lang="de-DE" sz="1600" dirty="0">
                <a:ea typeface="Cambria Math" panose="02040503050406030204" pitchFamily="18" charset="0"/>
              </a:rPr>
              <a:t> </a:t>
            </a:r>
            <a:r>
              <a:rPr lang="de-DE" sz="1600" dirty="0" err="1">
                <a:ea typeface="Cambria Math" panose="02040503050406030204" pitchFamily="18" charset="0"/>
              </a:rPr>
              <a:t>consistency</a:t>
            </a:r>
            <a:r>
              <a:rPr lang="de-DE" sz="1600" dirty="0">
                <a:ea typeface="Cambria Math" panose="02040503050406030204" pitchFamily="18" charset="0"/>
              </a:rPr>
              <a:t> </a:t>
            </a:r>
            <a:r>
              <a:rPr lang="de-DE" sz="1600" dirty="0" err="1">
                <a:ea typeface="Cambria Math" panose="02040503050406030204" pitchFamily="18" charset="0"/>
              </a:rPr>
              <a:t>is</a:t>
            </a:r>
            <a:r>
              <a:rPr lang="de-DE" sz="1600" dirty="0">
                <a:ea typeface="Cambria Math" panose="02040503050406030204" pitchFamily="18" charset="0"/>
              </a:rPr>
              <a:t> </a:t>
            </a:r>
            <a:r>
              <a:rPr lang="de-DE" sz="1600" dirty="0" err="1">
                <a:ea typeface="Cambria Math" panose="02040503050406030204" pitchFamily="18" charset="0"/>
              </a:rPr>
              <a:t>fulfilled</a:t>
            </a:r>
            <a:endParaRPr lang="de-DE" sz="1600" dirty="0">
              <a:ea typeface="Cambria Math" panose="02040503050406030204" pitchFamily="18" charset="0"/>
            </a:endParaRPr>
          </a:p>
          <a:p>
            <a:r>
              <a:rPr lang="de-DE" sz="1800" b="1" dirty="0">
                <a:ea typeface="Cambria Math" panose="02040503050406030204" pitchFamily="18" charset="0"/>
              </a:rPr>
              <a:t>Maxwell </a:t>
            </a:r>
            <a:r>
              <a:rPr lang="de-DE" sz="1800" b="1" dirty="0" err="1">
                <a:ea typeface="Cambria Math" panose="02040503050406030204" pitchFamily="18" charset="0"/>
              </a:rPr>
              <a:t>model</a:t>
            </a:r>
            <a:r>
              <a:rPr lang="de-DE" sz="1800" b="1" dirty="0">
                <a:ea typeface="Cambria Math" panose="02040503050406030204" pitchFamily="18" charset="0"/>
              </a:rPr>
              <a:t> </a:t>
            </a:r>
          </a:p>
          <a:p>
            <a:pPr lvl="1"/>
            <a:r>
              <a:rPr lang="de-DE" sz="1600" dirty="0">
                <a:ea typeface="Cambria Math" panose="02040503050406030204" pitchFamily="18" charset="0"/>
              </a:rPr>
              <a:t>Analytical </a:t>
            </a:r>
            <a:r>
              <a:rPr lang="de-DE" sz="1600" dirty="0" err="1">
                <a:ea typeface="Cambria Math" panose="02040503050406030204" pitchFamily="18" charset="0"/>
              </a:rPr>
              <a:t>solution</a:t>
            </a:r>
            <a:endParaRPr lang="de-DE" sz="1600" dirty="0">
              <a:ea typeface="Cambria Math" panose="02040503050406030204" pitchFamily="18" charset="0"/>
            </a:endParaRPr>
          </a:p>
          <a:p>
            <a:pPr marL="0" indent="0">
              <a:buNone/>
            </a:pPr>
            <a:endParaRPr lang="de-DE" sz="1600" dirty="0">
              <a:ea typeface="Cambria Math" panose="02040503050406030204" pitchFamily="18" charset="0"/>
            </a:endParaRP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5A54F631-C1CA-11B3-D823-B8C6FBA9D796}"/>
              </a:ext>
            </a:extLst>
          </p:cNvPr>
          <p:cNvSpPr/>
          <p:nvPr/>
        </p:nvSpPr>
        <p:spPr>
          <a:xfrm>
            <a:off x="3392267" y="3966404"/>
            <a:ext cx="7743733" cy="2526405"/>
          </a:xfrm>
          <a:prstGeom prst="rect">
            <a:avLst/>
          </a:prstGeom>
          <a:solidFill>
            <a:schemeClr val="tx1">
              <a:lumMod val="50000"/>
              <a:lumOff val="50000"/>
              <a:alpha val="29910"/>
            </a:schemeClr>
          </a:solidFill>
          <a:ln w="38100">
            <a:solidFill>
              <a:schemeClr val="accent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EEA95D08-79FA-E2D2-B631-75D38B361EF4}"/>
              </a:ext>
            </a:extLst>
          </p:cNvPr>
          <p:cNvSpPr txBox="1"/>
          <p:nvPr/>
        </p:nvSpPr>
        <p:spPr>
          <a:xfrm>
            <a:off x="3480599" y="3980705"/>
            <a:ext cx="7295401" cy="3277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tx1"/>
                </a:solidFill>
              </a:rPr>
              <a:t>Thermodynamic consistency is important for neural networks to learn the physics in the data!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tx1"/>
                </a:solidFill>
              </a:rPr>
              <a:t>The more physics we embed, the …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smaller the NN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more robust the results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less data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better the generalization</a:t>
            </a:r>
          </a:p>
          <a:p>
            <a:r>
              <a:rPr lang="en-US" b="1" dirty="0"/>
              <a:t>compared to a standard data-driven model!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b="1" dirty="0">
              <a:solidFill>
                <a:schemeClr val="tx1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47135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724B2788-D4D4-7249-2941-039AF7145D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D4B705F-0DF7-2D24-8A73-FFAD636A301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60000" y="6558140"/>
            <a:ext cx="1439993" cy="180000"/>
          </a:xfrm>
        </p:spPr>
        <p:txBody>
          <a:bodyPr/>
          <a:lstStyle/>
          <a:p>
            <a:fld id="{5B440330-7339-6840-BD83-64C34D3339B3}" type="datetime1">
              <a:rPr lang="de-DE" smtClean="0"/>
              <a:t>02.02.25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2BC2918-7774-E8DD-A6DF-5612C874F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17905" y="6558140"/>
            <a:ext cx="1462304" cy="180000"/>
          </a:xfrm>
        </p:spPr>
        <p:txBody>
          <a:bodyPr/>
          <a:lstStyle/>
          <a:p>
            <a:fld id="{DD2F4C09-65E4-4AD7-8D55-83CBD210ED85}" type="slidenum">
              <a:rPr lang="de-DE" smtClean="0"/>
              <a:pPr/>
              <a:t>7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4F3570B-8746-6DB0-1B05-B0F76A2942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0000" y="359999"/>
            <a:ext cx="8976000" cy="190800"/>
          </a:xfrm>
        </p:spPr>
        <p:txBody>
          <a:bodyPr/>
          <a:lstStyle/>
          <a:p>
            <a:r>
              <a:rPr lang="de-DE" sz="1000" dirty="0"/>
              <a:t>L. Demuth | Task 3</a:t>
            </a:r>
          </a:p>
        </p:txBody>
      </p:sp>
      <p:sp>
        <p:nvSpPr>
          <p:cNvPr id="12" name="Inhaltsplatzhalter 11">
            <a:extLst>
              <a:ext uri="{FF2B5EF4-FFF2-40B4-BE49-F238E27FC236}">
                <a16:creationId xmlns:a16="http://schemas.microsoft.com/office/drawing/2014/main" id="{6D63848D-D57C-E343-F04C-DED053511C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4821" y="565099"/>
            <a:ext cx="3215778" cy="5958083"/>
          </a:xfrm>
        </p:spPr>
        <p:txBody>
          <a:bodyPr>
            <a:normAutofit/>
          </a:bodyPr>
          <a:lstStyle/>
          <a:p>
            <a:pPr marL="0" indent="0">
              <a:lnSpc>
                <a:spcPct val="450000"/>
              </a:lnSpc>
              <a:buNone/>
            </a:pPr>
            <a:r>
              <a:rPr lang="en-US" sz="1400" dirty="0">
                <a:solidFill>
                  <a:schemeClr val="accent6">
                    <a:lumMod val="20000"/>
                    <a:lumOff val="80000"/>
                  </a:schemeClr>
                </a:solidFill>
                <a:cs typeface="Arial Black" panose="020B0604020202020204" pitchFamily="34" charset="0"/>
              </a:rPr>
              <a:t>Introduction</a:t>
            </a:r>
          </a:p>
          <a:p>
            <a:pPr marL="0" indent="0">
              <a:lnSpc>
                <a:spcPct val="450000"/>
              </a:lnSpc>
              <a:buNone/>
            </a:pPr>
            <a:r>
              <a:rPr lang="en-US" sz="1400" dirty="0">
                <a:solidFill>
                  <a:schemeClr val="accent6">
                    <a:lumMod val="20000"/>
                    <a:lumOff val="80000"/>
                  </a:schemeClr>
                </a:solidFill>
                <a:cs typeface="Arial Black" panose="020B0604020202020204" pitchFamily="34" charset="0"/>
              </a:rPr>
              <a:t>Simple RNN</a:t>
            </a:r>
          </a:p>
          <a:p>
            <a:pPr marL="0" indent="0">
              <a:lnSpc>
                <a:spcPct val="450000"/>
              </a:lnSpc>
              <a:buNone/>
            </a:pPr>
            <a:r>
              <a:rPr lang="en-US" sz="1400" dirty="0">
                <a:solidFill>
                  <a:schemeClr val="accent6">
                    <a:lumMod val="20000"/>
                    <a:lumOff val="80000"/>
                  </a:schemeClr>
                </a:solidFill>
                <a:cs typeface="Arial Black" panose="020B0604020202020204" pitchFamily="34" charset="0"/>
              </a:rPr>
              <a:t>Maxwell Model</a:t>
            </a:r>
          </a:p>
          <a:p>
            <a:pPr marL="0" indent="0">
              <a:lnSpc>
                <a:spcPct val="450000"/>
              </a:lnSpc>
              <a:buNone/>
            </a:pPr>
            <a:r>
              <a:rPr lang="en-US" sz="1400" dirty="0">
                <a:solidFill>
                  <a:schemeClr val="accent6">
                    <a:lumMod val="20000"/>
                    <a:lumOff val="80000"/>
                  </a:schemeClr>
                </a:solidFill>
                <a:cs typeface="Arial Black" panose="020B0604020202020204" pitchFamily="34" charset="0"/>
              </a:rPr>
              <a:t>Generalized Standard Materials </a:t>
            </a:r>
          </a:p>
          <a:p>
            <a:pPr marL="0" indent="0">
              <a:lnSpc>
                <a:spcPct val="450000"/>
              </a:lnSpc>
              <a:buNone/>
            </a:pPr>
            <a:r>
              <a:rPr lang="en-US" b="1" dirty="0">
                <a:latin typeface="Arial Black" panose="020B0604020202020204" pitchFamily="34" charset="0"/>
                <a:cs typeface="Arial Black" panose="020B0604020202020204" pitchFamily="34" charset="0"/>
              </a:rPr>
              <a:t>Summary</a:t>
            </a:r>
          </a:p>
        </p:txBody>
      </p: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68E44DD9-460F-E480-BCA4-AEAE52B85AEC}"/>
              </a:ext>
            </a:extLst>
          </p:cNvPr>
          <p:cNvGrpSpPr/>
          <p:nvPr/>
        </p:nvGrpSpPr>
        <p:grpSpPr>
          <a:xfrm>
            <a:off x="3480599" y="1269001"/>
            <a:ext cx="3692356" cy="4214127"/>
            <a:chOff x="431002" y="4224812"/>
            <a:chExt cx="3692129" cy="2731372"/>
          </a:xfrm>
        </p:grpSpPr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77436CD2-9586-2B5B-9A6B-99036C1CAF0C}"/>
                </a:ext>
              </a:extLst>
            </p:cNvPr>
            <p:cNvSpPr/>
            <p:nvPr/>
          </p:nvSpPr>
          <p:spPr>
            <a:xfrm>
              <a:off x="469589" y="4224812"/>
              <a:ext cx="3653542" cy="2333328"/>
            </a:xfrm>
            <a:prstGeom prst="rect">
              <a:avLst/>
            </a:prstGeom>
            <a:solidFill>
              <a:schemeClr val="tx1">
                <a:lumMod val="50000"/>
                <a:lumOff val="50000"/>
                <a:alpha val="2991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F549461A-5A39-BD1D-1D81-D063425EF521}"/>
                </a:ext>
              </a:extLst>
            </p:cNvPr>
            <p:cNvSpPr txBox="1"/>
            <p:nvPr/>
          </p:nvSpPr>
          <p:spPr>
            <a:xfrm>
              <a:off x="431002" y="4263145"/>
              <a:ext cx="3653542" cy="26930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sz="1600" b="1" dirty="0">
                  <a:ea typeface="Cambria Math" panose="02040503050406030204" pitchFamily="18" charset="0"/>
                </a:rPr>
                <a:t>Simple RNN:</a:t>
              </a:r>
            </a:p>
            <a:p>
              <a:endParaRPr lang="de-DE" sz="1600" b="1" dirty="0">
                <a:ea typeface="Cambria Math" panose="02040503050406030204" pitchFamily="18" charset="0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de-DE" sz="1600" dirty="0" err="1">
                  <a:ea typeface="Cambria Math" panose="02040503050406030204" pitchFamily="18" charset="0"/>
                </a:rPr>
                <a:t>No</a:t>
              </a:r>
              <a:r>
                <a:rPr lang="de-DE" sz="1600" dirty="0">
                  <a:ea typeface="Cambria Math" panose="02040503050406030204" pitchFamily="18" charset="0"/>
                </a:rPr>
                <a:t> </a:t>
              </a:r>
              <a:r>
                <a:rPr lang="de-DE" sz="1600" dirty="0" err="1">
                  <a:ea typeface="Cambria Math" panose="02040503050406030204" pitchFamily="18" charset="0"/>
                </a:rPr>
                <a:t>prior</a:t>
              </a:r>
              <a:r>
                <a:rPr lang="de-DE" sz="1600" dirty="0">
                  <a:ea typeface="Cambria Math" panose="02040503050406030204" pitchFamily="18" charset="0"/>
                </a:rPr>
                <a:t> </a:t>
              </a:r>
              <a:r>
                <a:rPr lang="de-DE" sz="1600" dirty="0" err="1">
                  <a:ea typeface="Cambria Math" panose="02040503050406030204" pitchFamily="18" charset="0"/>
                </a:rPr>
                <a:t>knowledge</a:t>
              </a:r>
              <a:endParaRPr lang="de-DE" sz="1600" dirty="0">
                <a:ea typeface="Cambria Math" panose="02040503050406030204" pitchFamily="18" charset="0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de-DE" sz="1600" dirty="0">
                  <a:ea typeface="Cambria Math" panose="02040503050406030204" pitchFamily="18" charset="0"/>
                </a:rPr>
                <a:t>Extrapolation </a:t>
              </a:r>
              <a:r>
                <a:rPr lang="de-DE" sz="1600" dirty="0" err="1">
                  <a:ea typeface="Cambria Math" panose="02040503050406030204" pitchFamily="18" charset="0"/>
                </a:rPr>
                <a:t>to</a:t>
              </a:r>
              <a:r>
                <a:rPr lang="de-DE" sz="1600" dirty="0">
                  <a:ea typeface="Cambria Math" panose="02040503050406030204" pitchFamily="18" charset="0"/>
                </a:rPr>
                <a:t> </a:t>
              </a:r>
              <a:r>
                <a:rPr lang="de-DE" sz="1600" dirty="0" err="1">
                  <a:ea typeface="Cambria Math" panose="02040503050406030204" pitchFamily="18" charset="0"/>
                </a:rPr>
                <a:t>unseen</a:t>
              </a:r>
              <a:r>
                <a:rPr lang="de-DE" sz="1600" dirty="0">
                  <a:ea typeface="Cambria Math" panose="02040503050406030204" pitchFamily="18" charset="0"/>
                </a:rPr>
                <a:t> </a:t>
              </a:r>
              <a:r>
                <a:rPr lang="de-DE" sz="1600" dirty="0" err="1">
                  <a:ea typeface="Cambria Math" panose="02040503050406030204" pitchFamily="18" charset="0"/>
                </a:rPr>
                <a:t>data</a:t>
              </a:r>
              <a:r>
                <a:rPr lang="de-DE" sz="1600" dirty="0">
                  <a:ea typeface="Cambria Math" panose="02040503050406030204" pitchFamily="18" charset="0"/>
                </a:rPr>
                <a:t> </a:t>
              </a:r>
              <a:r>
                <a:rPr lang="de-DE" sz="1600" dirty="0" err="1">
                  <a:ea typeface="Cambria Math" panose="02040503050406030204" pitchFamily="18" charset="0"/>
                </a:rPr>
                <a:t>is</a:t>
              </a:r>
              <a:r>
                <a:rPr lang="de-DE" sz="1600" dirty="0">
                  <a:ea typeface="Cambria Math" panose="02040503050406030204" pitchFamily="18" charset="0"/>
                </a:rPr>
                <a:t> not </a:t>
              </a:r>
              <a:r>
                <a:rPr lang="de-DE" sz="1600" dirty="0" err="1">
                  <a:ea typeface="Cambria Math" panose="02040503050406030204" pitchFamily="18" charset="0"/>
                </a:rPr>
                <a:t>perfect</a:t>
              </a:r>
              <a:r>
                <a:rPr lang="de-DE" sz="1600" dirty="0">
                  <a:ea typeface="Cambria Math" panose="02040503050406030204" pitchFamily="18" charset="0"/>
                </a:rPr>
                <a:t> but </a:t>
              </a:r>
              <a:r>
                <a:rPr lang="de-DE" sz="1600" dirty="0" err="1">
                  <a:ea typeface="Cambria Math" panose="02040503050406030204" pitchFamily="18" charset="0"/>
                </a:rPr>
                <a:t>acceptable</a:t>
              </a:r>
              <a:r>
                <a:rPr lang="de-DE" sz="1600" dirty="0">
                  <a:ea typeface="Cambria Math" panose="02040503050406030204" pitchFamily="18" charset="0"/>
                </a:rPr>
                <a:t>.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de-DE" sz="1600" b="1" dirty="0" err="1">
                  <a:ea typeface="Cambria Math" panose="02040503050406030204" pitchFamily="18" charset="0"/>
                </a:rPr>
                <a:t>Thermodynamic</a:t>
              </a:r>
              <a:r>
                <a:rPr lang="de-DE" sz="1600" b="1" dirty="0">
                  <a:ea typeface="Cambria Math" panose="02040503050406030204" pitchFamily="18" charset="0"/>
                </a:rPr>
                <a:t> </a:t>
              </a:r>
              <a:r>
                <a:rPr lang="de-DE" sz="1600" b="1" dirty="0" err="1">
                  <a:ea typeface="Cambria Math" panose="02040503050406030204" pitchFamily="18" charset="0"/>
                </a:rPr>
                <a:t>consistency</a:t>
              </a:r>
              <a:r>
                <a:rPr lang="de-DE" sz="1600" b="1" dirty="0">
                  <a:ea typeface="Cambria Math" panose="02040503050406030204" pitchFamily="18" charset="0"/>
                </a:rPr>
                <a:t> </a:t>
              </a:r>
              <a:r>
                <a:rPr lang="de-DE" sz="1600" b="1" dirty="0" err="1">
                  <a:ea typeface="Cambria Math" panose="02040503050406030204" pitchFamily="18" charset="0"/>
                </a:rPr>
                <a:t>is</a:t>
              </a:r>
              <a:r>
                <a:rPr lang="de-DE" sz="1600" b="1" dirty="0">
                  <a:ea typeface="Cambria Math" panose="02040503050406030204" pitchFamily="18" charset="0"/>
                </a:rPr>
                <a:t> not </a:t>
              </a:r>
              <a:r>
                <a:rPr lang="de-DE" sz="1600" b="1" dirty="0" err="1">
                  <a:ea typeface="Cambria Math" panose="02040503050406030204" pitchFamily="18" charset="0"/>
                </a:rPr>
                <a:t>fulfilled</a:t>
              </a:r>
              <a:r>
                <a:rPr lang="de-DE" sz="1600" b="1" dirty="0">
                  <a:ea typeface="Cambria Math" panose="02040503050406030204" pitchFamily="18" charset="0"/>
                </a:rPr>
                <a:t>.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de-DE" sz="1600" dirty="0" err="1">
                  <a:ea typeface="Cambria Math" panose="02040503050406030204" pitchFamily="18" charset="0"/>
                </a:rPr>
                <a:t>Since</a:t>
              </a:r>
              <a:r>
                <a:rPr lang="de-DE" sz="1600" dirty="0">
                  <a:ea typeface="Cambria Math" panose="02040503050406030204" pitchFamily="18" charset="0"/>
                </a:rPr>
                <a:t> time </a:t>
              </a:r>
              <a:r>
                <a:rPr lang="de-DE" sz="1600" dirty="0" err="1">
                  <a:ea typeface="Cambria Math" panose="02040503050406030204" pitchFamily="18" charset="0"/>
                </a:rPr>
                <a:t>is</a:t>
              </a:r>
              <a:r>
                <a:rPr lang="de-DE" sz="1600" dirty="0">
                  <a:ea typeface="Cambria Math" panose="02040503050406030204" pitchFamily="18" charset="0"/>
                </a:rPr>
                <a:t> an </a:t>
              </a:r>
              <a:r>
                <a:rPr lang="de-DE" sz="1600" dirty="0" err="1">
                  <a:ea typeface="Cambria Math" panose="02040503050406030204" pitchFamily="18" charset="0"/>
                </a:rPr>
                <a:t>input</a:t>
              </a:r>
              <a:r>
                <a:rPr lang="de-DE" sz="1600" dirty="0">
                  <a:ea typeface="Cambria Math" panose="02040503050406030204" pitchFamily="18" charset="0"/>
                </a:rPr>
                <a:t> </a:t>
              </a:r>
              <a:r>
                <a:rPr lang="de-DE" sz="1600" dirty="0" err="1">
                  <a:ea typeface="Cambria Math" panose="02040503050406030204" pitchFamily="18" charset="0"/>
                </a:rPr>
                <a:t>parameter</a:t>
              </a:r>
              <a:r>
                <a:rPr lang="de-DE" sz="1600" dirty="0">
                  <a:ea typeface="Cambria Math" panose="02040503050406030204" pitchFamily="18" charset="0"/>
                </a:rPr>
                <a:t>, </a:t>
              </a:r>
              <a:r>
                <a:rPr lang="de-DE" sz="1600" dirty="0" err="1">
                  <a:ea typeface="Cambria Math" panose="02040503050406030204" pitchFamily="18" charset="0"/>
                </a:rPr>
                <a:t>the</a:t>
              </a:r>
              <a:r>
                <a:rPr lang="de-DE" sz="1600" dirty="0">
                  <a:ea typeface="Cambria Math" panose="02040503050406030204" pitchFamily="18" charset="0"/>
                </a:rPr>
                <a:t> </a:t>
              </a:r>
              <a:r>
                <a:rPr lang="de-DE" sz="1600" dirty="0" err="1">
                  <a:ea typeface="Cambria Math" panose="02040503050406030204" pitchFamily="18" charset="0"/>
                </a:rPr>
                <a:t>result</a:t>
              </a:r>
              <a:r>
                <a:rPr lang="de-DE" sz="1600" dirty="0">
                  <a:ea typeface="Cambria Math" panose="02040503050406030204" pitchFamily="18" charset="0"/>
                </a:rPr>
                <a:t> </a:t>
              </a:r>
              <a:r>
                <a:rPr lang="de-DE" sz="1600" dirty="0" err="1">
                  <a:ea typeface="Cambria Math" panose="02040503050406030204" pitchFamily="18" charset="0"/>
                </a:rPr>
                <a:t>is</a:t>
              </a:r>
              <a:r>
                <a:rPr lang="de-DE" sz="1600" dirty="0">
                  <a:ea typeface="Cambria Math" panose="02040503050406030204" pitchFamily="18" charset="0"/>
                </a:rPr>
                <a:t> </a:t>
              </a:r>
              <a:r>
                <a:rPr lang="de-DE" sz="1600" dirty="0" err="1">
                  <a:ea typeface="Cambria Math" panose="02040503050406030204" pitchFamily="18" charset="0"/>
                </a:rPr>
                <a:t>strongly</a:t>
              </a:r>
              <a:r>
                <a:rPr lang="de-DE" sz="1600" dirty="0">
                  <a:ea typeface="Cambria Math" panose="02040503050406030204" pitchFamily="18" charset="0"/>
                </a:rPr>
                <a:t> </a:t>
              </a:r>
              <a:r>
                <a:rPr lang="de-DE" sz="1600" dirty="0" err="1">
                  <a:ea typeface="Cambria Math" panose="02040503050406030204" pitchFamily="18" charset="0"/>
                </a:rPr>
                <a:t>dependent</a:t>
              </a:r>
              <a:r>
                <a:rPr lang="de-DE" sz="1600" dirty="0">
                  <a:ea typeface="Cambria Math" panose="02040503050406030204" pitchFamily="18" charset="0"/>
                </a:rPr>
                <a:t> on time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de-DE" sz="1600" dirty="0">
                <a:ea typeface="Cambria Math" panose="02040503050406030204" pitchFamily="18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de-DE" sz="1600" dirty="0">
                <a:ea typeface="Cambria Math" panose="02040503050406030204" pitchFamily="18" charset="0"/>
              </a:endParaRPr>
            </a:p>
          </p:txBody>
        </p:sp>
      </p:grp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89E3E612-F6E7-D786-ACE0-2F9851D071AA}"/>
              </a:ext>
            </a:extLst>
          </p:cNvPr>
          <p:cNvGrpSpPr/>
          <p:nvPr/>
        </p:nvGrpSpPr>
        <p:grpSpPr>
          <a:xfrm>
            <a:off x="7456701" y="1269000"/>
            <a:ext cx="3692356" cy="3600000"/>
            <a:chOff x="431002" y="4224812"/>
            <a:chExt cx="3692129" cy="2333328"/>
          </a:xfrm>
        </p:grpSpPr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835F0832-22EF-7E3C-9D00-600C3E47BDA9}"/>
                </a:ext>
              </a:extLst>
            </p:cNvPr>
            <p:cNvSpPr/>
            <p:nvPr/>
          </p:nvSpPr>
          <p:spPr>
            <a:xfrm>
              <a:off x="469589" y="4224812"/>
              <a:ext cx="3653542" cy="2333328"/>
            </a:xfrm>
            <a:prstGeom prst="rect">
              <a:avLst/>
            </a:prstGeom>
            <a:solidFill>
              <a:schemeClr val="tx1">
                <a:lumMod val="50000"/>
                <a:lumOff val="50000"/>
                <a:alpha val="2991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7BE44D1E-E3C7-EB43-32FF-D07B856D4744}"/>
                </a:ext>
              </a:extLst>
            </p:cNvPr>
            <p:cNvSpPr txBox="1"/>
            <p:nvPr/>
          </p:nvSpPr>
          <p:spPr>
            <a:xfrm>
              <a:off x="431002" y="4252847"/>
              <a:ext cx="3653542" cy="210489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sz="1600" b="1" dirty="0" err="1">
                  <a:ea typeface="Cambria Math" panose="02040503050406030204" pitchFamily="18" charset="0"/>
                </a:rPr>
                <a:t>Generalized</a:t>
              </a:r>
              <a:r>
                <a:rPr lang="de-DE" sz="1600" b="1" dirty="0">
                  <a:ea typeface="Cambria Math" panose="02040503050406030204" pitchFamily="18" charset="0"/>
                </a:rPr>
                <a:t> Standard Materials:</a:t>
              </a:r>
            </a:p>
            <a:p>
              <a:pPr>
                <a:lnSpc>
                  <a:spcPct val="150000"/>
                </a:lnSpc>
              </a:pPr>
              <a:endParaRPr lang="de-DE" sz="1600" b="1" dirty="0">
                <a:ea typeface="Cambria Math" panose="02040503050406030204" pitchFamily="18" charset="0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de-DE" sz="1600" dirty="0" err="1">
                  <a:ea typeface="Cambria Math" panose="02040503050406030204" pitchFamily="18" charset="0"/>
                </a:rPr>
                <a:t>Intrapolation</a:t>
              </a:r>
              <a:r>
                <a:rPr lang="de-DE" sz="1600" dirty="0">
                  <a:ea typeface="Cambria Math" panose="02040503050406030204" pitchFamily="18" charset="0"/>
                </a:rPr>
                <a:t> </a:t>
              </a:r>
              <a:r>
                <a:rPr lang="de-DE" sz="1600" dirty="0" err="1">
                  <a:ea typeface="Cambria Math" panose="02040503050406030204" pitchFamily="18" charset="0"/>
                </a:rPr>
                <a:t>very</a:t>
              </a:r>
              <a:r>
                <a:rPr lang="de-DE" sz="1600" dirty="0">
                  <a:ea typeface="Cambria Math" panose="02040503050406030204" pitchFamily="18" charset="0"/>
                </a:rPr>
                <a:t> </a:t>
              </a:r>
              <a:r>
                <a:rPr lang="de-DE" sz="1600" dirty="0" err="1">
                  <a:ea typeface="Cambria Math" panose="02040503050406030204" pitchFamily="18" charset="0"/>
                </a:rPr>
                <a:t>good</a:t>
              </a:r>
              <a:r>
                <a:rPr lang="de-DE" sz="1600" dirty="0">
                  <a:ea typeface="Cambria Math" panose="02040503050406030204" pitchFamily="18" charset="0"/>
                </a:rPr>
                <a:t> </a:t>
              </a:r>
              <a:r>
                <a:rPr lang="de-DE" sz="1600" dirty="0" err="1">
                  <a:ea typeface="Cambria Math" panose="02040503050406030204" pitchFamily="18" charset="0"/>
                </a:rPr>
                <a:t>if</a:t>
              </a:r>
              <a:r>
                <a:rPr lang="de-DE" sz="1600" dirty="0">
                  <a:ea typeface="Cambria Math" panose="02040503050406030204" pitchFamily="18" charset="0"/>
                </a:rPr>
                <a:t> </a:t>
              </a:r>
              <a:r>
                <a:rPr lang="de-DE" sz="1600" dirty="0" err="1">
                  <a:ea typeface="Cambria Math" panose="02040503050406030204" pitchFamily="18" charset="0"/>
                </a:rPr>
                <a:t>trained</a:t>
              </a:r>
              <a:r>
                <a:rPr lang="de-DE" sz="1600" dirty="0">
                  <a:ea typeface="Cambria Math" panose="02040503050406030204" pitchFamily="18" charset="0"/>
                </a:rPr>
                <a:t> </a:t>
              </a:r>
              <a:r>
                <a:rPr lang="de-DE" sz="1600" dirty="0" err="1">
                  <a:ea typeface="Cambria Math" panose="02040503050406030204" pitchFamily="18" charset="0"/>
                </a:rPr>
                <a:t>for</a:t>
              </a:r>
              <a:r>
                <a:rPr lang="de-DE" sz="1600" dirty="0">
                  <a:ea typeface="Cambria Math" panose="02040503050406030204" pitchFamily="18" charset="0"/>
                </a:rPr>
                <a:t> larger </a:t>
              </a:r>
              <a:r>
                <a:rPr lang="de-DE" sz="1600" dirty="0" err="1">
                  <a:ea typeface="Cambria Math" panose="02040503050406030204" pitchFamily="18" charset="0"/>
                </a:rPr>
                <a:t>amplitudes</a:t>
              </a:r>
              <a:r>
                <a:rPr lang="de-DE" sz="1600" dirty="0">
                  <a:ea typeface="Cambria Math" panose="02040503050406030204" pitchFamily="18" charset="0"/>
                </a:rPr>
                <a:t> and </a:t>
              </a:r>
              <a:r>
                <a:rPr lang="de-DE" sz="1600" dirty="0" err="1">
                  <a:ea typeface="Cambria Math" panose="02040503050406030204" pitchFamily="18" charset="0"/>
                </a:rPr>
                <a:t>frequencies</a:t>
              </a:r>
              <a:endParaRPr lang="de-DE" sz="1600" dirty="0">
                <a:ea typeface="Cambria Math" panose="02040503050406030204" pitchFamily="18" charset="0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de-DE" sz="1600" b="1" dirty="0" err="1">
                  <a:ea typeface="Cambria Math" panose="02040503050406030204" pitchFamily="18" charset="0"/>
                </a:rPr>
                <a:t>Thermodynamic</a:t>
              </a:r>
              <a:r>
                <a:rPr lang="de-DE" sz="1600" b="1" dirty="0">
                  <a:ea typeface="Cambria Math" panose="02040503050406030204" pitchFamily="18" charset="0"/>
                </a:rPr>
                <a:t> </a:t>
              </a:r>
              <a:r>
                <a:rPr lang="de-DE" sz="1600" b="1" dirty="0" err="1">
                  <a:ea typeface="Cambria Math" panose="02040503050406030204" pitchFamily="18" charset="0"/>
                </a:rPr>
                <a:t>consistency</a:t>
              </a:r>
              <a:r>
                <a:rPr lang="de-DE" sz="1600" b="1" dirty="0">
                  <a:ea typeface="Cambria Math" panose="02040503050406030204" pitchFamily="18" charset="0"/>
                </a:rPr>
                <a:t> </a:t>
              </a:r>
              <a:r>
                <a:rPr lang="de-DE" sz="1600" b="1" dirty="0" err="1">
                  <a:ea typeface="Cambria Math" panose="02040503050406030204" pitchFamily="18" charset="0"/>
                </a:rPr>
                <a:t>is</a:t>
              </a:r>
              <a:r>
                <a:rPr lang="de-DE" sz="1600" b="1" dirty="0">
                  <a:ea typeface="Cambria Math" panose="02040503050406030204" pitchFamily="18" charset="0"/>
                </a:rPr>
                <a:t> </a:t>
              </a:r>
              <a:r>
                <a:rPr lang="de-DE" sz="1600" b="1" dirty="0" err="1">
                  <a:ea typeface="Cambria Math" panose="02040503050406030204" pitchFamily="18" charset="0"/>
                </a:rPr>
                <a:t>ensured</a:t>
              </a:r>
              <a:r>
                <a:rPr lang="de-DE" sz="1600" b="1" dirty="0">
                  <a:ea typeface="Cambria Math" panose="02040503050406030204" pitchFamily="18" charset="0"/>
                </a:rPr>
                <a:t> </a:t>
              </a:r>
              <a:r>
                <a:rPr lang="de-DE" sz="1600" b="1" dirty="0" err="1">
                  <a:ea typeface="Cambria Math" panose="02040503050406030204" pitchFamily="18" charset="0"/>
                </a:rPr>
                <a:t>through</a:t>
              </a:r>
              <a:r>
                <a:rPr lang="de-DE" sz="1600" b="1" dirty="0">
                  <a:ea typeface="Cambria Math" panose="02040503050406030204" pitchFamily="18" charset="0"/>
                </a:rPr>
                <a:t> </a:t>
              </a:r>
              <a:r>
                <a:rPr lang="de-DE" sz="1600" b="1" dirty="0" err="1">
                  <a:ea typeface="Cambria Math" panose="02040503050406030204" pitchFamily="18" charset="0"/>
                </a:rPr>
                <a:t>the</a:t>
              </a:r>
              <a:r>
                <a:rPr lang="de-DE" sz="1600" b="1" dirty="0">
                  <a:ea typeface="Cambria Math" panose="02040503050406030204" pitchFamily="18" charset="0"/>
                </a:rPr>
                <a:t> </a:t>
              </a:r>
              <a:r>
                <a:rPr lang="de-DE" sz="1600" b="1" dirty="0" err="1">
                  <a:ea typeface="Cambria Math" panose="02040503050406030204" pitchFamily="18" charset="0"/>
                </a:rPr>
                <a:t>dissipation</a:t>
              </a:r>
              <a:r>
                <a:rPr lang="de-DE" sz="1600" b="1" dirty="0">
                  <a:ea typeface="Cambria Math" panose="02040503050406030204" pitchFamily="18" charset="0"/>
                </a:rPr>
                <a:t> potential.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de-DE" sz="1600" dirty="0">
                  <a:ea typeface="Cambria Math" panose="02040503050406030204" pitchFamily="18" charset="0"/>
                </a:rPr>
                <a:t>Not </a:t>
              </a:r>
              <a:r>
                <a:rPr lang="de-DE" sz="1600" dirty="0" err="1">
                  <a:ea typeface="Cambria Math" panose="02040503050406030204" pitchFamily="18" charset="0"/>
                </a:rPr>
                <a:t>great</a:t>
              </a:r>
              <a:r>
                <a:rPr lang="de-DE" sz="1600" dirty="0">
                  <a:ea typeface="Cambria Math" panose="02040503050406030204" pitchFamily="18" charset="0"/>
                </a:rPr>
                <a:t> </a:t>
              </a:r>
              <a:r>
                <a:rPr lang="de-DE" sz="1600" dirty="0" err="1">
                  <a:ea typeface="Cambria Math" panose="02040503050406030204" pitchFamily="18" charset="0"/>
                </a:rPr>
                <a:t>influence</a:t>
              </a:r>
              <a:r>
                <a:rPr lang="de-DE" sz="1600" dirty="0">
                  <a:ea typeface="Cambria Math" panose="02040503050406030204" pitchFamily="18" charset="0"/>
                </a:rPr>
                <a:t> </a:t>
              </a:r>
              <a:r>
                <a:rPr lang="de-DE" sz="1600" dirty="0" err="1">
                  <a:ea typeface="Cambria Math" panose="02040503050406030204" pitchFamily="18" charset="0"/>
                </a:rPr>
                <a:t>of</a:t>
              </a:r>
              <a:r>
                <a:rPr lang="de-DE" sz="1600" dirty="0">
                  <a:ea typeface="Cambria Math" panose="02040503050406030204" pitchFamily="18" charset="0"/>
                </a:rPr>
                <a:t> time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47528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4A3BFD-66CA-1788-15B6-3A20BBB0089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 for your attention!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791A629-4AD1-5534-CBC4-BA1C797DF9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AAD58-CFA3-6449-BBE1-C718411D2FE6}" type="datetime1">
              <a:rPr lang="de-DE" smtClean="0"/>
              <a:t>02.02.25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141326E-AABF-C47F-761C-91FCDEC17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621822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25066D83-886E-74EA-2156-10A962C261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Oval 244">
            <a:extLst>
              <a:ext uri="{FF2B5EF4-FFF2-40B4-BE49-F238E27FC236}">
                <a16:creationId xmlns:a16="http://schemas.microsoft.com/office/drawing/2014/main" id="{7650D6FA-EC2C-191A-C795-FF93E021A05B}"/>
              </a:ext>
            </a:extLst>
          </p:cNvPr>
          <p:cNvSpPr/>
          <p:nvPr/>
        </p:nvSpPr>
        <p:spPr>
          <a:xfrm>
            <a:off x="6651466" y="3154903"/>
            <a:ext cx="432000" cy="43200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238" name="Oval 237">
            <a:extLst>
              <a:ext uri="{FF2B5EF4-FFF2-40B4-BE49-F238E27FC236}">
                <a16:creationId xmlns:a16="http://schemas.microsoft.com/office/drawing/2014/main" id="{54B4FD1B-FE26-B91E-BE0A-6CF7C30614D0}"/>
              </a:ext>
            </a:extLst>
          </p:cNvPr>
          <p:cNvSpPr/>
          <p:nvPr/>
        </p:nvSpPr>
        <p:spPr>
          <a:xfrm>
            <a:off x="6635737" y="5038477"/>
            <a:ext cx="432000" cy="43200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DA19A0D-8F94-B6C5-E518-CE50DC8A7B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721075"/>
            <a:ext cx="8976000" cy="532318"/>
          </a:xfrm>
        </p:spPr>
        <p:txBody>
          <a:bodyPr anchor="t">
            <a:normAutofit/>
          </a:bodyPr>
          <a:lstStyle/>
          <a:p>
            <a:r>
              <a:rPr lang="de-DE" sz="3200" dirty="0"/>
              <a:t>RNN 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B5A201F-C0F7-D5B9-4EC1-31DA5BDFD2C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60000" y="6558140"/>
            <a:ext cx="1439993" cy="180000"/>
          </a:xfrm>
        </p:spPr>
        <p:txBody>
          <a:bodyPr/>
          <a:lstStyle/>
          <a:p>
            <a:fld id="{5B440330-7339-6840-BD83-64C34D3339B3}" type="datetime1">
              <a:rPr lang="de-DE" smtClean="0"/>
              <a:t>02.02.25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595EE45-5B16-348E-C889-FD149AD22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17905" y="6558140"/>
            <a:ext cx="1462304" cy="180000"/>
          </a:xfrm>
        </p:spPr>
        <p:txBody>
          <a:bodyPr/>
          <a:lstStyle/>
          <a:p>
            <a:fld id="{DD2F4C09-65E4-4AD7-8D55-83CBD210ED85}" type="slidenum">
              <a:rPr lang="de-DE" smtClean="0"/>
              <a:pPr/>
              <a:t>9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818B5BD5-EC30-372B-974A-10709D92F3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0000" y="359999"/>
            <a:ext cx="8976000" cy="190800"/>
          </a:xfrm>
        </p:spPr>
        <p:txBody>
          <a:bodyPr/>
          <a:lstStyle/>
          <a:p>
            <a:r>
              <a:rPr lang="de-DE" sz="1000" dirty="0"/>
              <a:t>L. Demuth | Task 1</a:t>
            </a:r>
          </a:p>
        </p:txBody>
      </p:sp>
      <p:grpSp>
        <p:nvGrpSpPr>
          <p:cNvPr id="227" name="Gruppieren 226">
            <a:extLst>
              <a:ext uri="{FF2B5EF4-FFF2-40B4-BE49-F238E27FC236}">
                <a16:creationId xmlns:a16="http://schemas.microsoft.com/office/drawing/2014/main" id="{A38EFE79-FE3D-69A5-A927-39F8CD63E3CB}"/>
              </a:ext>
            </a:extLst>
          </p:cNvPr>
          <p:cNvGrpSpPr/>
          <p:nvPr/>
        </p:nvGrpSpPr>
        <p:grpSpPr>
          <a:xfrm>
            <a:off x="1416000" y="3429000"/>
            <a:ext cx="2918152" cy="2278065"/>
            <a:chOff x="5816219" y="1449721"/>
            <a:chExt cx="2918152" cy="2278065"/>
          </a:xfrm>
        </p:grpSpPr>
        <p:grpSp>
          <p:nvGrpSpPr>
            <p:cNvPr id="222" name="Gruppieren 221">
              <a:extLst>
                <a:ext uri="{FF2B5EF4-FFF2-40B4-BE49-F238E27FC236}">
                  <a16:creationId xmlns:a16="http://schemas.microsoft.com/office/drawing/2014/main" id="{16590DEA-762A-1DC3-7756-8056C4BBBABE}"/>
                </a:ext>
              </a:extLst>
            </p:cNvPr>
            <p:cNvGrpSpPr/>
            <p:nvPr/>
          </p:nvGrpSpPr>
          <p:grpSpPr>
            <a:xfrm>
              <a:off x="5896200" y="1449721"/>
              <a:ext cx="2782919" cy="2278065"/>
              <a:chOff x="5896200" y="1449721"/>
              <a:chExt cx="2782919" cy="2278065"/>
            </a:xfrm>
          </p:grpSpPr>
          <p:grpSp>
            <p:nvGrpSpPr>
              <p:cNvPr id="16" name="Gruppieren 15">
                <a:extLst>
                  <a:ext uri="{FF2B5EF4-FFF2-40B4-BE49-F238E27FC236}">
                    <a16:creationId xmlns:a16="http://schemas.microsoft.com/office/drawing/2014/main" id="{7EBBBD37-8FD0-895A-7504-B930A4C0F815}"/>
                  </a:ext>
                </a:extLst>
              </p:cNvPr>
              <p:cNvGrpSpPr/>
              <p:nvPr/>
            </p:nvGrpSpPr>
            <p:grpSpPr>
              <a:xfrm>
                <a:off x="5896200" y="1548190"/>
                <a:ext cx="1959487" cy="2179596"/>
                <a:chOff x="994750" y="1964908"/>
                <a:chExt cx="1959487" cy="2179596"/>
              </a:xfrm>
            </p:grpSpPr>
            <p:grpSp>
              <p:nvGrpSpPr>
                <p:cNvPr id="58" name="Gruppieren 57">
                  <a:extLst>
                    <a:ext uri="{FF2B5EF4-FFF2-40B4-BE49-F238E27FC236}">
                      <a16:creationId xmlns:a16="http://schemas.microsoft.com/office/drawing/2014/main" id="{C049EB5D-82BA-D344-7210-E2B2CF16003E}"/>
                    </a:ext>
                  </a:extLst>
                </p:cNvPr>
                <p:cNvGrpSpPr/>
                <p:nvPr/>
              </p:nvGrpSpPr>
              <p:grpSpPr>
                <a:xfrm>
                  <a:off x="994750" y="1964908"/>
                  <a:ext cx="1525250" cy="1646585"/>
                  <a:chOff x="994750" y="1964908"/>
                  <a:chExt cx="1525250" cy="1646585"/>
                </a:xfrm>
              </p:grpSpPr>
              <p:sp>
                <p:nvSpPr>
                  <p:cNvPr id="91" name="Oval 90">
                    <a:extLst>
                      <a:ext uri="{FF2B5EF4-FFF2-40B4-BE49-F238E27FC236}">
                        <a16:creationId xmlns:a16="http://schemas.microsoft.com/office/drawing/2014/main" id="{91F1200D-CFBB-06A9-D9F3-0B54F9698546}"/>
                      </a:ext>
                    </a:extLst>
                  </p:cNvPr>
                  <p:cNvSpPr/>
                  <p:nvPr/>
                </p:nvSpPr>
                <p:spPr>
                  <a:xfrm>
                    <a:off x="994750" y="2304258"/>
                    <a:ext cx="432000" cy="432000"/>
                  </a:xfrm>
                  <a:prstGeom prst="ellipse">
                    <a:avLst/>
                  </a:prstGeom>
                  <a:solidFill>
                    <a:srgbClr val="FFC000"/>
                  </a:solidFill>
                </p:spPr>
                <p:style>
                  <a:lnRef idx="2">
                    <a:schemeClr val="accent5">
                      <a:shade val="15000"/>
                    </a:schemeClr>
                  </a:lnRef>
                  <a:fillRef idx="1">
                    <a:schemeClr val="accent5"/>
                  </a:fillRef>
                  <a:effectRef idx="0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 b="1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72" name="Oval 71">
                    <a:extLst>
                      <a:ext uri="{FF2B5EF4-FFF2-40B4-BE49-F238E27FC236}">
                        <a16:creationId xmlns:a16="http://schemas.microsoft.com/office/drawing/2014/main" id="{FE064E52-1C29-B3AC-BF2A-388AF38E3C96}"/>
                      </a:ext>
                    </a:extLst>
                  </p:cNvPr>
                  <p:cNvSpPr/>
                  <p:nvPr/>
                </p:nvSpPr>
                <p:spPr>
                  <a:xfrm>
                    <a:off x="2160000" y="2473134"/>
                    <a:ext cx="360000" cy="360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5">
                      <a:shade val="15000"/>
                    </a:schemeClr>
                  </a:lnRef>
                  <a:fillRef idx="1">
                    <a:schemeClr val="accent5"/>
                  </a:fillRef>
                  <a:effectRef idx="0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 b="1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77" name="Oval 76">
                    <a:extLst>
                      <a:ext uri="{FF2B5EF4-FFF2-40B4-BE49-F238E27FC236}">
                        <a16:creationId xmlns:a16="http://schemas.microsoft.com/office/drawing/2014/main" id="{245A4B3D-3E21-83C2-A17D-5C8840CA709F}"/>
                      </a:ext>
                    </a:extLst>
                  </p:cNvPr>
                  <p:cNvSpPr/>
                  <p:nvPr/>
                </p:nvSpPr>
                <p:spPr>
                  <a:xfrm>
                    <a:off x="2160000" y="1964908"/>
                    <a:ext cx="360000" cy="360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5">
                      <a:shade val="15000"/>
                    </a:schemeClr>
                  </a:lnRef>
                  <a:fillRef idx="1">
                    <a:schemeClr val="accent5"/>
                  </a:fillRef>
                  <a:effectRef idx="0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 b="1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80" name="Oval 79">
                    <a:extLst>
                      <a:ext uri="{FF2B5EF4-FFF2-40B4-BE49-F238E27FC236}">
                        <a16:creationId xmlns:a16="http://schemas.microsoft.com/office/drawing/2014/main" id="{7120DA94-6F25-D26C-48EB-3326EC59B7DC}"/>
                      </a:ext>
                    </a:extLst>
                  </p:cNvPr>
                  <p:cNvSpPr/>
                  <p:nvPr/>
                </p:nvSpPr>
                <p:spPr>
                  <a:xfrm>
                    <a:off x="2160000" y="3250318"/>
                    <a:ext cx="360000" cy="361175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5">
                      <a:shade val="15000"/>
                    </a:schemeClr>
                  </a:lnRef>
                  <a:fillRef idx="1">
                    <a:schemeClr val="accent5"/>
                  </a:fillRef>
                  <a:effectRef idx="0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 b="1" dirty="0">
                      <a:solidFill>
                        <a:schemeClr val="tx1"/>
                      </a:solidFill>
                    </a:endParaRPr>
                  </a:p>
                </p:txBody>
              </p:sp>
              <p:cxnSp>
                <p:nvCxnSpPr>
                  <p:cNvPr id="84" name="Gerade Verbindung mit Pfeil 83">
                    <a:extLst>
                      <a:ext uri="{FF2B5EF4-FFF2-40B4-BE49-F238E27FC236}">
                        <a16:creationId xmlns:a16="http://schemas.microsoft.com/office/drawing/2014/main" id="{CF4D8C38-F27E-9E0E-48BC-115427F6D7E5}"/>
                      </a:ext>
                    </a:extLst>
                  </p:cNvPr>
                  <p:cNvCxnSpPr>
                    <a:cxnSpLocks/>
                    <a:stCxn id="91" idx="6"/>
                    <a:endCxn id="77" idx="2"/>
                  </p:cNvCxnSpPr>
                  <p:nvPr/>
                </p:nvCxnSpPr>
                <p:spPr>
                  <a:xfrm flipV="1">
                    <a:off x="1426750" y="2144908"/>
                    <a:ext cx="733250" cy="375350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5" name="Gerade Verbindung mit Pfeil 84">
                    <a:extLst>
                      <a:ext uri="{FF2B5EF4-FFF2-40B4-BE49-F238E27FC236}">
                        <a16:creationId xmlns:a16="http://schemas.microsoft.com/office/drawing/2014/main" id="{4CCBE716-25FF-76C4-8473-FF14B27F92C8}"/>
                      </a:ext>
                    </a:extLst>
                  </p:cNvPr>
                  <p:cNvCxnSpPr>
                    <a:cxnSpLocks/>
                    <a:stCxn id="91" idx="6"/>
                    <a:endCxn id="72" idx="1"/>
                  </p:cNvCxnSpPr>
                  <p:nvPr/>
                </p:nvCxnSpPr>
                <p:spPr>
                  <a:xfrm>
                    <a:off x="1426750" y="2520258"/>
                    <a:ext cx="785971" cy="5597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6" name="Gerade Verbindung mit Pfeil 85">
                    <a:extLst>
                      <a:ext uri="{FF2B5EF4-FFF2-40B4-BE49-F238E27FC236}">
                        <a16:creationId xmlns:a16="http://schemas.microsoft.com/office/drawing/2014/main" id="{1D2B4F00-2D78-C587-E8D3-7CC6A419171D}"/>
                      </a:ext>
                    </a:extLst>
                  </p:cNvPr>
                  <p:cNvCxnSpPr>
                    <a:cxnSpLocks/>
                    <a:stCxn id="91" idx="6"/>
                    <a:endCxn id="80" idx="1"/>
                  </p:cNvCxnSpPr>
                  <p:nvPr/>
                </p:nvCxnSpPr>
                <p:spPr>
                  <a:xfrm>
                    <a:off x="1426750" y="2520258"/>
                    <a:ext cx="785971" cy="782953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59" name="Abgerundetes Rechteck 58">
                  <a:extLst>
                    <a:ext uri="{FF2B5EF4-FFF2-40B4-BE49-F238E27FC236}">
                      <a16:creationId xmlns:a16="http://schemas.microsoft.com/office/drawing/2014/main" id="{AE071604-4468-8696-21E8-2FED3903AAE1}"/>
                    </a:ext>
                  </a:extLst>
                </p:cNvPr>
                <p:cNvSpPr/>
                <p:nvPr/>
              </p:nvSpPr>
              <p:spPr>
                <a:xfrm>
                  <a:off x="1762345" y="3835031"/>
                  <a:ext cx="1191892" cy="309473"/>
                </a:xfrm>
                <a:prstGeom prst="roundRect">
                  <a:avLst/>
                </a:prstGeom>
                <a:solidFill>
                  <a:srgbClr val="FFC000">
                    <a:alpha val="28086"/>
                  </a:srgbClr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FFNN</a:t>
                  </a:r>
                </a:p>
              </p:txBody>
            </p:sp>
          </p:grpSp>
          <p:sp>
            <p:nvSpPr>
              <p:cNvPr id="105" name="Abgerundetes Rechteck 104">
                <a:extLst>
                  <a:ext uri="{FF2B5EF4-FFF2-40B4-BE49-F238E27FC236}">
                    <a16:creationId xmlns:a16="http://schemas.microsoft.com/office/drawing/2014/main" id="{49FA1021-0023-FCE7-A348-1A20768FC1AF}"/>
                  </a:ext>
                </a:extLst>
              </p:cNvPr>
              <p:cNvSpPr/>
              <p:nvPr/>
            </p:nvSpPr>
            <p:spPr>
              <a:xfrm>
                <a:off x="6928619" y="1449721"/>
                <a:ext cx="579551" cy="1800000"/>
              </a:xfrm>
              <a:prstGeom prst="roundRect">
                <a:avLst/>
              </a:prstGeom>
              <a:noFill/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8" name="Gerade Verbindung mit Pfeil 17">
                <a:extLst>
                  <a:ext uri="{FF2B5EF4-FFF2-40B4-BE49-F238E27FC236}">
                    <a16:creationId xmlns:a16="http://schemas.microsoft.com/office/drawing/2014/main" id="{0A06E10B-1E94-8DC4-1347-52CB2623C1D3}"/>
                  </a:ext>
                </a:extLst>
              </p:cNvPr>
              <p:cNvCxnSpPr>
                <a:cxnSpLocks/>
                <a:stCxn id="77" idx="6"/>
                <a:endCxn id="147" idx="1"/>
              </p:cNvCxnSpPr>
              <p:nvPr/>
            </p:nvCxnSpPr>
            <p:spPr>
              <a:xfrm>
                <a:off x="7421450" y="1728190"/>
                <a:ext cx="888934" cy="22261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" name="Gerade Verbindung mit Pfeil 18">
                <a:extLst>
                  <a:ext uri="{FF2B5EF4-FFF2-40B4-BE49-F238E27FC236}">
                    <a16:creationId xmlns:a16="http://schemas.microsoft.com/office/drawing/2014/main" id="{DDD7C920-A1B0-DD7F-23E2-40D890E00F48}"/>
                  </a:ext>
                </a:extLst>
              </p:cNvPr>
              <p:cNvCxnSpPr>
                <a:cxnSpLocks/>
                <a:stCxn id="77" idx="5"/>
                <a:endCxn id="184" idx="1"/>
              </p:cNvCxnSpPr>
              <p:nvPr/>
            </p:nvCxnSpPr>
            <p:spPr>
              <a:xfrm>
                <a:off x="7368729" y="1855469"/>
                <a:ext cx="941655" cy="70084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" name="Gerade Verbindung mit Pfeil 19">
                <a:extLst>
                  <a:ext uri="{FF2B5EF4-FFF2-40B4-BE49-F238E27FC236}">
                    <a16:creationId xmlns:a16="http://schemas.microsoft.com/office/drawing/2014/main" id="{7E5592EF-CA81-4708-0702-28AF298672AD}"/>
                  </a:ext>
                </a:extLst>
              </p:cNvPr>
              <p:cNvCxnSpPr>
                <a:cxnSpLocks/>
                <a:stCxn id="72" idx="6"/>
                <a:endCxn id="147" idx="3"/>
              </p:cNvCxnSpPr>
              <p:nvPr/>
            </p:nvCxnSpPr>
            <p:spPr>
              <a:xfrm>
                <a:off x="7421450" y="2236416"/>
                <a:ext cx="888934" cy="1985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" name="Gerade Verbindung mit Pfeil 20">
                <a:extLst>
                  <a:ext uri="{FF2B5EF4-FFF2-40B4-BE49-F238E27FC236}">
                    <a16:creationId xmlns:a16="http://schemas.microsoft.com/office/drawing/2014/main" id="{11ADF6A7-776C-C2F3-E8F2-6E24FCD9029C}"/>
                  </a:ext>
                </a:extLst>
              </p:cNvPr>
              <p:cNvCxnSpPr>
                <a:cxnSpLocks/>
                <a:stCxn id="72" idx="5"/>
                <a:endCxn id="184" idx="2"/>
              </p:cNvCxnSpPr>
              <p:nvPr/>
            </p:nvCxnSpPr>
            <p:spPr>
              <a:xfrm>
                <a:off x="7368729" y="2363695"/>
                <a:ext cx="878390" cy="34535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D83E331A-32F6-B2A4-F64E-D5F1D3E191DA}"/>
                  </a:ext>
                </a:extLst>
              </p:cNvPr>
              <p:cNvSpPr/>
              <p:nvPr/>
            </p:nvSpPr>
            <p:spPr>
              <a:xfrm>
                <a:off x="5896200" y="2537102"/>
                <a:ext cx="432000" cy="43200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5">
                  <a:shade val="15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b="1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11" name="Gerade Verbindung mit Pfeil 110">
                <a:extLst>
                  <a:ext uri="{FF2B5EF4-FFF2-40B4-BE49-F238E27FC236}">
                    <a16:creationId xmlns:a16="http://schemas.microsoft.com/office/drawing/2014/main" id="{5384FB16-2CEB-9201-615B-FF27163CCD0E}"/>
                  </a:ext>
                </a:extLst>
              </p:cNvPr>
              <p:cNvCxnSpPr>
                <a:cxnSpLocks/>
                <a:stCxn id="110" idx="6"/>
              </p:cNvCxnSpPr>
              <p:nvPr/>
            </p:nvCxnSpPr>
            <p:spPr>
              <a:xfrm flipV="1">
                <a:off x="6328200" y="1718144"/>
                <a:ext cx="754955" cy="103495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2" name="Gerade Verbindung mit Pfeil 111">
                <a:extLst>
                  <a:ext uri="{FF2B5EF4-FFF2-40B4-BE49-F238E27FC236}">
                    <a16:creationId xmlns:a16="http://schemas.microsoft.com/office/drawing/2014/main" id="{44DFAE45-D627-4580-A697-F7DA7B5FB59E}"/>
                  </a:ext>
                </a:extLst>
              </p:cNvPr>
              <p:cNvCxnSpPr>
                <a:cxnSpLocks/>
                <a:stCxn id="110" idx="6"/>
              </p:cNvCxnSpPr>
              <p:nvPr/>
            </p:nvCxnSpPr>
            <p:spPr>
              <a:xfrm flipV="1">
                <a:off x="6328200" y="2257205"/>
                <a:ext cx="774282" cy="49589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3" name="Gerade Verbindung mit Pfeil 112">
                <a:extLst>
                  <a:ext uri="{FF2B5EF4-FFF2-40B4-BE49-F238E27FC236}">
                    <a16:creationId xmlns:a16="http://schemas.microsoft.com/office/drawing/2014/main" id="{7D6ADA77-12A1-0977-C84F-A91EFD9BF7B2}"/>
                  </a:ext>
                </a:extLst>
              </p:cNvPr>
              <p:cNvCxnSpPr>
                <a:cxnSpLocks/>
                <a:stCxn id="110" idx="6"/>
                <a:endCxn id="80" idx="2"/>
              </p:cNvCxnSpPr>
              <p:nvPr/>
            </p:nvCxnSpPr>
            <p:spPr>
              <a:xfrm>
                <a:off x="6328200" y="2753102"/>
                <a:ext cx="733250" cy="26108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47" name="Oval 146">
                <a:extLst>
                  <a:ext uri="{FF2B5EF4-FFF2-40B4-BE49-F238E27FC236}">
                    <a16:creationId xmlns:a16="http://schemas.microsoft.com/office/drawing/2014/main" id="{3C5FDB16-5586-9891-6F78-1C3C3764F4D7}"/>
                  </a:ext>
                </a:extLst>
              </p:cNvPr>
              <p:cNvSpPr/>
              <p:nvPr/>
            </p:nvSpPr>
            <p:spPr>
              <a:xfrm>
                <a:off x="8247119" y="1887540"/>
                <a:ext cx="432000" cy="43200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5">
                  <a:shade val="15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4" name="Oval 183">
                <a:extLst>
                  <a:ext uri="{FF2B5EF4-FFF2-40B4-BE49-F238E27FC236}">
                    <a16:creationId xmlns:a16="http://schemas.microsoft.com/office/drawing/2014/main" id="{D61794A1-9F35-B3EF-67A4-87911595DFC1}"/>
                  </a:ext>
                </a:extLst>
              </p:cNvPr>
              <p:cNvSpPr/>
              <p:nvPr/>
            </p:nvSpPr>
            <p:spPr>
              <a:xfrm>
                <a:off x="8247119" y="2493045"/>
                <a:ext cx="432000" cy="43200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5">
                  <a:shade val="15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b="1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92" name="Gerade Verbindung mit Pfeil 191">
                <a:extLst>
                  <a:ext uri="{FF2B5EF4-FFF2-40B4-BE49-F238E27FC236}">
                    <a16:creationId xmlns:a16="http://schemas.microsoft.com/office/drawing/2014/main" id="{4E487907-C07C-5D6F-E540-B68C2D499D9E}"/>
                  </a:ext>
                </a:extLst>
              </p:cNvPr>
              <p:cNvCxnSpPr>
                <a:cxnSpLocks/>
                <a:stCxn id="80" idx="6"/>
                <a:endCxn id="184" idx="3"/>
              </p:cNvCxnSpPr>
              <p:nvPr/>
            </p:nvCxnSpPr>
            <p:spPr>
              <a:xfrm flipV="1">
                <a:off x="7421450" y="2861780"/>
                <a:ext cx="888934" cy="15240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5" name="Gerade Verbindung mit Pfeil 194">
                <a:extLst>
                  <a:ext uri="{FF2B5EF4-FFF2-40B4-BE49-F238E27FC236}">
                    <a16:creationId xmlns:a16="http://schemas.microsoft.com/office/drawing/2014/main" id="{82EF4CBE-1A4B-2993-DBD5-12B4CD0C5D73}"/>
                  </a:ext>
                </a:extLst>
              </p:cNvPr>
              <p:cNvCxnSpPr>
                <a:cxnSpLocks/>
                <a:stCxn id="80" idx="6"/>
                <a:endCxn id="147" idx="2"/>
              </p:cNvCxnSpPr>
              <p:nvPr/>
            </p:nvCxnSpPr>
            <p:spPr>
              <a:xfrm flipV="1">
                <a:off x="7421450" y="2103540"/>
                <a:ext cx="825669" cy="91064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06" name="Oval 205">
                <a:extLst>
                  <a:ext uri="{FF2B5EF4-FFF2-40B4-BE49-F238E27FC236}">
                    <a16:creationId xmlns:a16="http://schemas.microsoft.com/office/drawing/2014/main" id="{56BCDC83-F360-1B7D-D0F6-A4B69981868A}"/>
                  </a:ext>
                </a:extLst>
              </p:cNvPr>
              <p:cNvSpPr/>
              <p:nvPr/>
            </p:nvSpPr>
            <p:spPr>
              <a:xfrm>
                <a:off x="7208170" y="2448721"/>
                <a:ext cx="72000" cy="72000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  <a:alpha val="46891"/>
                </a:schemeClr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7" name="Oval 206">
                <a:extLst>
                  <a:ext uri="{FF2B5EF4-FFF2-40B4-BE49-F238E27FC236}">
                    <a16:creationId xmlns:a16="http://schemas.microsoft.com/office/drawing/2014/main" id="{7ECF4D96-1E3D-A171-88E1-D8A8B0972736}"/>
                  </a:ext>
                </a:extLst>
              </p:cNvPr>
              <p:cNvSpPr/>
              <p:nvPr/>
            </p:nvSpPr>
            <p:spPr>
              <a:xfrm>
                <a:off x="7208170" y="2556721"/>
                <a:ext cx="72000" cy="72000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  <a:alpha val="46891"/>
                </a:schemeClr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8" name="Oval 207">
                <a:extLst>
                  <a:ext uri="{FF2B5EF4-FFF2-40B4-BE49-F238E27FC236}">
                    <a16:creationId xmlns:a16="http://schemas.microsoft.com/office/drawing/2014/main" id="{9322DAB8-6A4C-21B4-EB42-9B169D4A987F}"/>
                  </a:ext>
                </a:extLst>
              </p:cNvPr>
              <p:cNvSpPr/>
              <p:nvPr/>
            </p:nvSpPr>
            <p:spPr>
              <a:xfrm>
                <a:off x="7208170" y="2664721"/>
                <a:ext cx="72000" cy="72000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  <a:alpha val="46891"/>
                </a:schemeClr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3" name="Textfeld 222">
                  <a:extLst>
                    <a:ext uri="{FF2B5EF4-FFF2-40B4-BE49-F238E27FC236}">
                      <a16:creationId xmlns:a16="http://schemas.microsoft.com/office/drawing/2014/main" id="{2BF7714A-CDAA-9662-E15A-F35B443F8874}"/>
                    </a:ext>
                  </a:extLst>
                </p:cNvPr>
                <p:cNvSpPr txBox="1"/>
                <p:nvPr/>
              </p:nvSpPr>
              <p:spPr>
                <a:xfrm>
                  <a:off x="5816219" y="1509527"/>
                  <a:ext cx="52020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23" name="Textfeld 222">
                  <a:extLst>
                    <a:ext uri="{FF2B5EF4-FFF2-40B4-BE49-F238E27FC236}">
                      <a16:creationId xmlns:a16="http://schemas.microsoft.com/office/drawing/2014/main" id="{2BF7714A-CDAA-9662-E15A-F35B443F887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16219" y="1509527"/>
                  <a:ext cx="520200" cy="307777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4" name="Textfeld 223">
                  <a:extLst>
                    <a:ext uri="{FF2B5EF4-FFF2-40B4-BE49-F238E27FC236}">
                      <a16:creationId xmlns:a16="http://schemas.microsoft.com/office/drawing/2014/main" id="{1529A737-E096-E6AA-ABEC-E5FA60DED33D}"/>
                    </a:ext>
                  </a:extLst>
                </p:cNvPr>
                <p:cNvSpPr txBox="1"/>
                <p:nvPr/>
              </p:nvSpPr>
              <p:spPr>
                <a:xfrm>
                  <a:off x="5816219" y="2563091"/>
                  <a:ext cx="52020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24" name="Textfeld 223">
                  <a:extLst>
                    <a:ext uri="{FF2B5EF4-FFF2-40B4-BE49-F238E27FC236}">
                      <a16:creationId xmlns:a16="http://schemas.microsoft.com/office/drawing/2014/main" id="{1529A737-E096-E6AA-ABEC-E5FA60DED3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16219" y="2563091"/>
                  <a:ext cx="520200" cy="30777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5" name="Textfeld 224">
                  <a:extLst>
                    <a:ext uri="{FF2B5EF4-FFF2-40B4-BE49-F238E27FC236}">
                      <a16:creationId xmlns:a16="http://schemas.microsoft.com/office/drawing/2014/main" id="{97A54C71-4136-5389-FBA2-71B3CFEFF683}"/>
                    </a:ext>
                  </a:extLst>
                </p:cNvPr>
                <p:cNvSpPr txBox="1"/>
                <p:nvPr/>
              </p:nvSpPr>
              <p:spPr>
                <a:xfrm>
                  <a:off x="8203019" y="2502982"/>
                  <a:ext cx="52020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25" name="Textfeld 224">
                  <a:extLst>
                    <a:ext uri="{FF2B5EF4-FFF2-40B4-BE49-F238E27FC236}">
                      <a16:creationId xmlns:a16="http://schemas.microsoft.com/office/drawing/2014/main" id="{97A54C71-4136-5389-FBA2-71B3CFEFF68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03019" y="2502982"/>
                  <a:ext cx="520200" cy="30777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6" name="Textfeld 225">
                  <a:extLst>
                    <a:ext uri="{FF2B5EF4-FFF2-40B4-BE49-F238E27FC236}">
                      <a16:creationId xmlns:a16="http://schemas.microsoft.com/office/drawing/2014/main" id="{A38C5D01-7419-0010-C3AB-9EBB3B8F1705}"/>
                    </a:ext>
                  </a:extLst>
                </p:cNvPr>
                <p:cNvSpPr txBox="1"/>
                <p:nvPr/>
              </p:nvSpPr>
              <p:spPr>
                <a:xfrm>
                  <a:off x="8214171" y="1883385"/>
                  <a:ext cx="52020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26" name="Textfeld 225">
                  <a:extLst>
                    <a:ext uri="{FF2B5EF4-FFF2-40B4-BE49-F238E27FC236}">
                      <a16:creationId xmlns:a16="http://schemas.microsoft.com/office/drawing/2014/main" id="{A38C5D01-7419-0010-C3AB-9EBB3B8F170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14171" y="1883385"/>
                  <a:ext cx="520200" cy="307777"/>
                </a:xfrm>
                <a:prstGeom prst="rect">
                  <a:avLst/>
                </a:prstGeom>
                <a:blipFill>
                  <a:blip r:embed="rId6"/>
                  <a:stretch>
                    <a:fillRect b="-4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28" name="Rechteck 227">
            <a:extLst>
              <a:ext uri="{FF2B5EF4-FFF2-40B4-BE49-F238E27FC236}">
                <a16:creationId xmlns:a16="http://schemas.microsoft.com/office/drawing/2014/main" id="{5B929EBB-88AA-E057-ABFF-686730E033D9}"/>
              </a:ext>
            </a:extLst>
          </p:cNvPr>
          <p:cNvSpPr/>
          <p:nvPr/>
        </p:nvSpPr>
        <p:spPr>
          <a:xfrm>
            <a:off x="6430608" y="3957946"/>
            <a:ext cx="842259" cy="720000"/>
          </a:xfrm>
          <a:prstGeom prst="rect">
            <a:avLst/>
          </a:prstGeom>
          <a:solidFill>
            <a:srgbClr val="FFE1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Textfeld 230">
            <a:extLst>
              <a:ext uri="{FF2B5EF4-FFF2-40B4-BE49-F238E27FC236}">
                <a16:creationId xmlns:a16="http://schemas.microsoft.com/office/drawing/2014/main" id="{4BD71A0C-92D9-D580-69AA-E19E3B86C805}"/>
              </a:ext>
            </a:extLst>
          </p:cNvPr>
          <p:cNvSpPr txBox="1"/>
          <p:nvPr/>
        </p:nvSpPr>
        <p:spPr>
          <a:xfrm>
            <a:off x="6467568" y="4125515"/>
            <a:ext cx="842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FFNN</a:t>
            </a:r>
          </a:p>
        </p:txBody>
      </p:sp>
      <p:cxnSp>
        <p:nvCxnSpPr>
          <p:cNvPr id="232" name="Gerade Verbindung mit Pfeil 231">
            <a:extLst>
              <a:ext uri="{FF2B5EF4-FFF2-40B4-BE49-F238E27FC236}">
                <a16:creationId xmlns:a16="http://schemas.microsoft.com/office/drawing/2014/main" id="{D733687F-DC11-4AD4-4D50-0B2CB0AB1F69}"/>
              </a:ext>
            </a:extLst>
          </p:cNvPr>
          <p:cNvCxnSpPr>
            <a:cxnSpLocks/>
            <a:endCxn id="228" idx="1"/>
          </p:cNvCxnSpPr>
          <p:nvPr/>
        </p:nvCxnSpPr>
        <p:spPr>
          <a:xfrm>
            <a:off x="5662124" y="4317946"/>
            <a:ext cx="7684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5" name="Textfeld 234">
                <a:extLst>
                  <a:ext uri="{FF2B5EF4-FFF2-40B4-BE49-F238E27FC236}">
                    <a16:creationId xmlns:a16="http://schemas.microsoft.com/office/drawing/2014/main" id="{2488591D-B5ED-F631-0D9C-669EC24B5966}"/>
                  </a:ext>
                </a:extLst>
              </p:cNvPr>
              <p:cNvSpPr txBox="1"/>
              <p:nvPr/>
            </p:nvSpPr>
            <p:spPr>
              <a:xfrm>
                <a:off x="5625237" y="3938568"/>
                <a:ext cx="84225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5" name="Textfeld 234">
                <a:extLst>
                  <a:ext uri="{FF2B5EF4-FFF2-40B4-BE49-F238E27FC236}">
                    <a16:creationId xmlns:a16="http://schemas.microsoft.com/office/drawing/2014/main" id="{2488591D-B5ED-F631-0D9C-669EC24B59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5237" y="3938568"/>
                <a:ext cx="842258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6" name="Textfeld 235">
                <a:extLst>
                  <a:ext uri="{FF2B5EF4-FFF2-40B4-BE49-F238E27FC236}">
                    <a16:creationId xmlns:a16="http://schemas.microsoft.com/office/drawing/2014/main" id="{F73CEA3F-6693-2752-49C4-9158870B4373}"/>
                  </a:ext>
                </a:extLst>
              </p:cNvPr>
              <p:cNvSpPr txBox="1"/>
              <p:nvPr/>
            </p:nvSpPr>
            <p:spPr>
              <a:xfrm>
                <a:off x="6591637" y="5072429"/>
                <a:ext cx="5202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36" name="Textfeld 235">
                <a:extLst>
                  <a:ext uri="{FF2B5EF4-FFF2-40B4-BE49-F238E27FC236}">
                    <a16:creationId xmlns:a16="http://schemas.microsoft.com/office/drawing/2014/main" id="{F73CEA3F-6693-2752-49C4-9158870B43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1637" y="5072429"/>
                <a:ext cx="520200" cy="3077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9" name="Gerade Verbindung mit Pfeil 238">
            <a:extLst>
              <a:ext uri="{FF2B5EF4-FFF2-40B4-BE49-F238E27FC236}">
                <a16:creationId xmlns:a16="http://schemas.microsoft.com/office/drawing/2014/main" id="{FC68B74E-B574-C8EC-4D0F-23310C274BE6}"/>
              </a:ext>
            </a:extLst>
          </p:cNvPr>
          <p:cNvCxnSpPr>
            <a:cxnSpLocks/>
            <a:stCxn id="238" idx="0"/>
            <a:endCxn id="228" idx="2"/>
          </p:cNvCxnSpPr>
          <p:nvPr/>
        </p:nvCxnSpPr>
        <p:spPr>
          <a:xfrm flipV="1">
            <a:off x="6851737" y="4677946"/>
            <a:ext cx="1" cy="3605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4" name="Textfeld 243">
                <a:extLst>
                  <a:ext uri="{FF2B5EF4-FFF2-40B4-BE49-F238E27FC236}">
                    <a16:creationId xmlns:a16="http://schemas.microsoft.com/office/drawing/2014/main" id="{63C0A3BC-5AF6-BBCC-9004-6ECC7DF0D46E}"/>
                  </a:ext>
                </a:extLst>
              </p:cNvPr>
              <p:cNvSpPr txBox="1"/>
              <p:nvPr/>
            </p:nvSpPr>
            <p:spPr>
              <a:xfrm>
                <a:off x="6607366" y="3187702"/>
                <a:ext cx="5202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44" name="Textfeld 243">
                <a:extLst>
                  <a:ext uri="{FF2B5EF4-FFF2-40B4-BE49-F238E27FC236}">
                    <a16:creationId xmlns:a16="http://schemas.microsoft.com/office/drawing/2014/main" id="{63C0A3BC-5AF6-BBCC-9004-6ECC7DF0D4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7366" y="3187702"/>
                <a:ext cx="520200" cy="307777"/>
              </a:xfrm>
              <a:prstGeom prst="rect">
                <a:avLst/>
              </a:prstGeom>
              <a:blipFill>
                <a:blip r:embed="rId9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6" name="Gerade Verbindung mit Pfeil 245">
            <a:extLst>
              <a:ext uri="{FF2B5EF4-FFF2-40B4-BE49-F238E27FC236}">
                <a16:creationId xmlns:a16="http://schemas.microsoft.com/office/drawing/2014/main" id="{661BD7AF-80B1-E8A9-8A87-B9DCCA264901}"/>
              </a:ext>
            </a:extLst>
          </p:cNvPr>
          <p:cNvCxnSpPr>
            <a:cxnSpLocks/>
          </p:cNvCxnSpPr>
          <p:nvPr/>
        </p:nvCxnSpPr>
        <p:spPr>
          <a:xfrm flipV="1">
            <a:off x="6854378" y="3601991"/>
            <a:ext cx="0" cy="360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9" name="Oval 248">
            <a:extLst>
              <a:ext uri="{FF2B5EF4-FFF2-40B4-BE49-F238E27FC236}">
                <a16:creationId xmlns:a16="http://schemas.microsoft.com/office/drawing/2014/main" id="{E30AF13A-E598-F965-124A-563EE4BF7EAD}"/>
              </a:ext>
            </a:extLst>
          </p:cNvPr>
          <p:cNvSpPr/>
          <p:nvPr/>
        </p:nvSpPr>
        <p:spPr>
          <a:xfrm>
            <a:off x="8247833" y="3151804"/>
            <a:ext cx="432000" cy="43200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250" name="Oval 249">
            <a:extLst>
              <a:ext uri="{FF2B5EF4-FFF2-40B4-BE49-F238E27FC236}">
                <a16:creationId xmlns:a16="http://schemas.microsoft.com/office/drawing/2014/main" id="{37CFF494-2695-FAC6-CBF9-D514E1BC291F}"/>
              </a:ext>
            </a:extLst>
          </p:cNvPr>
          <p:cNvSpPr/>
          <p:nvPr/>
        </p:nvSpPr>
        <p:spPr>
          <a:xfrm>
            <a:off x="8232104" y="5035378"/>
            <a:ext cx="432000" cy="43200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251" name="Rechteck 250">
            <a:extLst>
              <a:ext uri="{FF2B5EF4-FFF2-40B4-BE49-F238E27FC236}">
                <a16:creationId xmlns:a16="http://schemas.microsoft.com/office/drawing/2014/main" id="{4F341E52-5914-3002-F7BF-B62D5CE481CD}"/>
              </a:ext>
            </a:extLst>
          </p:cNvPr>
          <p:cNvSpPr/>
          <p:nvPr/>
        </p:nvSpPr>
        <p:spPr>
          <a:xfrm>
            <a:off x="8026975" y="3954847"/>
            <a:ext cx="842259" cy="720000"/>
          </a:xfrm>
          <a:prstGeom prst="rect">
            <a:avLst/>
          </a:prstGeom>
          <a:solidFill>
            <a:srgbClr val="FFE1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Textfeld 251">
            <a:extLst>
              <a:ext uri="{FF2B5EF4-FFF2-40B4-BE49-F238E27FC236}">
                <a16:creationId xmlns:a16="http://schemas.microsoft.com/office/drawing/2014/main" id="{2F6653EF-3518-4193-66DD-167A8266FF01}"/>
              </a:ext>
            </a:extLst>
          </p:cNvPr>
          <p:cNvSpPr txBox="1"/>
          <p:nvPr/>
        </p:nvSpPr>
        <p:spPr>
          <a:xfrm>
            <a:off x="8063935" y="4122416"/>
            <a:ext cx="842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FFNN</a:t>
            </a:r>
          </a:p>
        </p:txBody>
      </p:sp>
      <p:cxnSp>
        <p:nvCxnSpPr>
          <p:cNvPr id="253" name="Gerade Verbindung mit Pfeil 252">
            <a:extLst>
              <a:ext uri="{FF2B5EF4-FFF2-40B4-BE49-F238E27FC236}">
                <a16:creationId xmlns:a16="http://schemas.microsoft.com/office/drawing/2014/main" id="{2A2547B2-D4CA-00FB-8393-712C7B1F3410}"/>
              </a:ext>
            </a:extLst>
          </p:cNvPr>
          <p:cNvCxnSpPr>
            <a:cxnSpLocks/>
            <a:stCxn id="231" idx="3"/>
            <a:endCxn id="251" idx="1"/>
          </p:cNvCxnSpPr>
          <p:nvPr/>
        </p:nvCxnSpPr>
        <p:spPr>
          <a:xfrm>
            <a:off x="7309826" y="4310181"/>
            <a:ext cx="717149" cy="46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4" name="Textfeld 253">
                <a:extLst>
                  <a:ext uri="{FF2B5EF4-FFF2-40B4-BE49-F238E27FC236}">
                    <a16:creationId xmlns:a16="http://schemas.microsoft.com/office/drawing/2014/main" id="{1CAA8E0B-85CE-3079-BF60-3F867D6F1E4D}"/>
                  </a:ext>
                </a:extLst>
              </p:cNvPr>
              <p:cNvSpPr txBox="1"/>
              <p:nvPr/>
            </p:nvSpPr>
            <p:spPr>
              <a:xfrm>
                <a:off x="7221604" y="3935469"/>
                <a:ext cx="84225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4" name="Textfeld 253">
                <a:extLst>
                  <a:ext uri="{FF2B5EF4-FFF2-40B4-BE49-F238E27FC236}">
                    <a16:creationId xmlns:a16="http://schemas.microsoft.com/office/drawing/2014/main" id="{1CAA8E0B-85CE-3079-BF60-3F867D6F1E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1604" y="3935469"/>
                <a:ext cx="842258" cy="369332"/>
              </a:xfrm>
              <a:prstGeom prst="rect">
                <a:avLst/>
              </a:prstGeom>
              <a:blipFill>
                <a:blip r:embed="rId10"/>
                <a:stretch>
                  <a:fillRect b="-34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5" name="Textfeld 254">
                <a:extLst>
                  <a:ext uri="{FF2B5EF4-FFF2-40B4-BE49-F238E27FC236}">
                    <a16:creationId xmlns:a16="http://schemas.microsoft.com/office/drawing/2014/main" id="{BAA9FE42-5A61-7A0E-E8EC-1A96F9A09A1E}"/>
                  </a:ext>
                </a:extLst>
              </p:cNvPr>
              <p:cNvSpPr txBox="1"/>
              <p:nvPr/>
            </p:nvSpPr>
            <p:spPr>
              <a:xfrm>
                <a:off x="8188004" y="5069330"/>
                <a:ext cx="5202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55" name="Textfeld 254">
                <a:extLst>
                  <a:ext uri="{FF2B5EF4-FFF2-40B4-BE49-F238E27FC236}">
                    <a16:creationId xmlns:a16="http://schemas.microsoft.com/office/drawing/2014/main" id="{BAA9FE42-5A61-7A0E-E8EC-1A96F9A09A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8004" y="5069330"/>
                <a:ext cx="520200" cy="30777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6" name="Gerade Verbindung mit Pfeil 255">
            <a:extLst>
              <a:ext uri="{FF2B5EF4-FFF2-40B4-BE49-F238E27FC236}">
                <a16:creationId xmlns:a16="http://schemas.microsoft.com/office/drawing/2014/main" id="{4AFA1C19-AC9A-3CD7-76BD-65096831D079}"/>
              </a:ext>
            </a:extLst>
          </p:cNvPr>
          <p:cNvCxnSpPr>
            <a:cxnSpLocks/>
            <a:stCxn id="250" idx="0"/>
            <a:endCxn id="251" idx="2"/>
          </p:cNvCxnSpPr>
          <p:nvPr/>
        </p:nvCxnSpPr>
        <p:spPr>
          <a:xfrm flipV="1">
            <a:off x="8448104" y="4674847"/>
            <a:ext cx="1" cy="3605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7" name="Textfeld 256">
                <a:extLst>
                  <a:ext uri="{FF2B5EF4-FFF2-40B4-BE49-F238E27FC236}">
                    <a16:creationId xmlns:a16="http://schemas.microsoft.com/office/drawing/2014/main" id="{DC159CE1-0CC8-E733-5057-0C6E2E5CF40E}"/>
                  </a:ext>
                </a:extLst>
              </p:cNvPr>
              <p:cNvSpPr txBox="1"/>
              <p:nvPr/>
            </p:nvSpPr>
            <p:spPr>
              <a:xfrm>
                <a:off x="8203733" y="3184603"/>
                <a:ext cx="5202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57" name="Textfeld 256">
                <a:extLst>
                  <a:ext uri="{FF2B5EF4-FFF2-40B4-BE49-F238E27FC236}">
                    <a16:creationId xmlns:a16="http://schemas.microsoft.com/office/drawing/2014/main" id="{DC159CE1-0CC8-E733-5057-0C6E2E5CF4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3733" y="3184603"/>
                <a:ext cx="520200" cy="307777"/>
              </a:xfrm>
              <a:prstGeom prst="rect">
                <a:avLst/>
              </a:prstGeom>
              <a:blipFill>
                <a:blip r:embed="rId12"/>
                <a:stretch>
                  <a:fillRect b="-3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8" name="Gerade Verbindung mit Pfeil 257">
            <a:extLst>
              <a:ext uri="{FF2B5EF4-FFF2-40B4-BE49-F238E27FC236}">
                <a16:creationId xmlns:a16="http://schemas.microsoft.com/office/drawing/2014/main" id="{3E5D312E-2AC1-C4FD-F92F-6C27D67BE4E6}"/>
              </a:ext>
            </a:extLst>
          </p:cNvPr>
          <p:cNvCxnSpPr>
            <a:cxnSpLocks/>
          </p:cNvCxnSpPr>
          <p:nvPr/>
        </p:nvCxnSpPr>
        <p:spPr>
          <a:xfrm flipV="1">
            <a:off x="8450745" y="3598892"/>
            <a:ext cx="0" cy="360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9" name="Oval 258">
            <a:extLst>
              <a:ext uri="{FF2B5EF4-FFF2-40B4-BE49-F238E27FC236}">
                <a16:creationId xmlns:a16="http://schemas.microsoft.com/office/drawing/2014/main" id="{574B3155-7EC9-A231-8D74-02536F19A86D}"/>
              </a:ext>
            </a:extLst>
          </p:cNvPr>
          <p:cNvSpPr/>
          <p:nvPr/>
        </p:nvSpPr>
        <p:spPr>
          <a:xfrm>
            <a:off x="9874812" y="3165322"/>
            <a:ext cx="432000" cy="43200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260" name="Oval 259">
            <a:extLst>
              <a:ext uri="{FF2B5EF4-FFF2-40B4-BE49-F238E27FC236}">
                <a16:creationId xmlns:a16="http://schemas.microsoft.com/office/drawing/2014/main" id="{1A567451-BCD9-17B1-198A-DF25CF0935B9}"/>
              </a:ext>
            </a:extLst>
          </p:cNvPr>
          <p:cNvSpPr/>
          <p:nvPr/>
        </p:nvSpPr>
        <p:spPr>
          <a:xfrm>
            <a:off x="9859083" y="5048896"/>
            <a:ext cx="432000" cy="43200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261" name="Rechteck 260">
            <a:extLst>
              <a:ext uri="{FF2B5EF4-FFF2-40B4-BE49-F238E27FC236}">
                <a16:creationId xmlns:a16="http://schemas.microsoft.com/office/drawing/2014/main" id="{5F06E8D3-FA38-EF7A-E110-42E2A901B84E}"/>
              </a:ext>
            </a:extLst>
          </p:cNvPr>
          <p:cNvSpPr/>
          <p:nvPr/>
        </p:nvSpPr>
        <p:spPr>
          <a:xfrm>
            <a:off x="9653954" y="3968365"/>
            <a:ext cx="842259" cy="720000"/>
          </a:xfrm>
          <a:prstGeom prst="rect">
            <a:avLst/>
          </a:prstGeom>
          <a:solidFill>
            <a:srgbClr val="FFE1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2" name="Textfeld 261">
            <a:extLst>
              <a:ext uri="{FF2B5EF4-FFF2-40B4-BE49-F238E27FC236}">
                <a16:creationId xmlns:a16="http://schemas.microsoft.com/office/drawing/2014/main" id="{BFD81074-9DBA-F4DC-2A0B-06E6B5F9B6F9}"/>
              </a:ext>
            </a:extLst>
          </p:cNvPr>
          <p:cNvSpPr txBox="1"/>
          <p:nvPr/>
        </p:nvSpPr>
        <p:spPr>
          <a:xfrm>
            <a:off x="9690914" y="4135934"/>
            <a:ext cx="842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FFNN</a:t>
            </a:r>
          </a:p>
        </p:txBody>
      </p:sp>
      <p:cxnSp>
        <p:nvCxnSpPr>
          <p:cNvPr id="263" name="Gerade Verbindung mit Pfeil 262">
            <a:extLst>
              <a:ext uri="{FF2B5EF4-FFF2-40B4-BE49-F238E27FC236}">
                <a16:creationId xmlns:a16="http://schemas.microsoft.com/office/drawing/2014/main" id="{D770ACA3-2827-3A52-830D-D7117E04FA6C}"/>
              </a:ext>
            </a:extLst>
          </p:cNvPr>
          <p:cNvCxnSpPr>
            <a:cxnSpLocks/>
            <a:endCxn id="261" idx="1"/>
          </p:cNvCxnSpPr>
          <p:nvPr/>
        </p:nvCxnSpPr>
        <p:spPr>
          <a:xfrm>
            <a:off x="8885470" y="4328365"/>
            <a:ext cx="7684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4" name="Textfeld 263">
                <a:extLst>
                  <a:ext uri="{FF2B5EF4-FFF2-40B4-BE49-F238E27FC236}">
                    <a16:creationId xmlns:a16="http://schemas.microsoft.com/office/drawing/2014/main" id="{E0408C8E-1D84-5AF0-9BBA-CBFA11795B44}"/>
                  </a:ext>
                </a:extLst>
              </p:cNvPr>
              <p:cNvSpPr txBox="1"/>
              <p:nvPr/>
            </p:nvSpPr>
            <p:spPr>
              <a:xfrm>
                <a:off x="8848583" y="3948987"/>
                <a:ext cx="84225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4" name="Textfeld 263">
                <a:extLst>
                  <a:ext uri="{FF2B5EF4-FFF2-40B4-BE49-F238E27FC236}">
                    <a16:creationId xmlns:a16="http://schemas.microsoft.com/office/drawing/2014/main" id="{E0408C8E-1D84-5AF0-9BBA-CBFA11795B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8583" y="3948987"/>
                <a:ext cx="842258" cy="369332"/>
              </a:xfrm>
              <a:prstGeom prst="rect">
                <a:avLst/>
              </a:prstGeom>
              <a:blipFill>
                <a:blip r:embed="rId13"/>
                <a:stretch>
                  <a:fillRect b="-34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5" name="Textfeld 264">
                <a:extLst>
                  <a:ext uri="{FF2B5EF4-FFF2-40B4-BE49-F238E27FC236}">
                    <a16:creationId xmlns:a16="http://schemas.microsoft.com/office/drawing/2014/main" id="{F9DE233A-6796-9CB3-8990-E4DFD7DB7F69}"/>
                  </a:ext>
                </a:extLst>
              </p:cNvPr>
              <p:cNvSpPr txBox="1"/>
              <p:nvPr/>
            </p:nvSpPr>
            <p:spPr>
              <a:xfrm>
                <a:off x="9814983" y="5082848"/>
                <a:ext cx="5202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65" name="Textfeld 264">
                <a:extLst>
                  <a:ext uri="{FF2B5EF4-FFF2-40B4-BE49-F238E27FC236}">
                    <a16:creationId xmlns:a16="http://schemas.microsoft.com/office/drawing/2014/main" id="{F9DE233A-6796-9CB3-8990-E4DFD7DB7F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14983" y="5082848"/>
                <a:ext cx="520200" cy="30777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6" name="Gerade Verbindung mit Pfeil 265">
            <a:extLst>
              <a:ext uri="{FF2B5EF4-FFF2-40B4-BE49-F238E27FC236}">
                <a16:creationId xmlns:a16="http://schemas.microsoft.com/office/drawing/2014/main" id="{5B48B5B1-B5DF-E80B-AFD0-3137B9B56E2E}"/>
              </a:ext>
            </a:extLst>
          </p:cNvPr>
          <p:cNvCxnSpPr>
            <a:cxnSpLocks/>
            <a:stCxn id="260" idx="0"/>
            <a:endCxn id="261" idx="2"/>
          </p:cNvCxnSpPr>
          <p:nvPr/>
        </p:nvCxnSpPr>
        <p:spPr>
          <a:xfrm flipV="1">
            <a:off x="10075083" y="4688365"/>
            <a:ext cx="1" cy="3605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7" name="Textfeld 266">
                <a:extLst>
                  <a:ext uri="{FF2B5EF4-FFF2-40B4-BE49-F238E27FC236}">
                    <a16:creationId xmlns:a16="http://schemas.microsoft.com/office/drawing/2014/main" id="{FDC86566-DFDB-A058-18FD-2539171E0A33}"/>
                  </a:ext>
                </a:extLst>
              </p:cNvPr>
              <p:cNvSpPr txBox="1"/>
              <p:nvPr/>
            </p:nvSpPr>
            <p:spPr>
              <a:xfrm>
                <a:off x="9830712" y="3198121"/>
                <a:ext cx="5202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67" name="Textfeld 266">
                <a:extLst>
                  <a:ext uri="{FF2B5EF4-FFF2-40B4-BE49-F238E27FC236}">
                    <a16:creationId xmlns:a16="http://schemas.microsoft.com/office/drawing/2014/main" id="{FDC86566-DFDB-A058-18FD-2539171E0A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0712" y="3198121"/>
                <a:ext cx="520200" cy="307777"/>
              </a:xfrm>
              <a:prstGeom prst="rect">
                <a:avLst/>
              </a:prstGeom>
              <a:blipFill>
                <a:blip r:embed="rId15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8" name="Gerade Verbindung mit Pfeil 267">
            <a:extLst>
              <a:ext uri="{FF2B5EF4-FFF2-40B4-BE49-F238E27FC236}">
                <a16:creationId xmlns:a16="http://schemas.microsoft.com/office/drawing/2014/main" id="{D385640D-D6BF-D8E3-6854-606FEE1DB01B}"/>
              </a:ext>
            </a:extLst>
          </p:cNvPr>
          <p:cNvCxnSpPr>
            <a:cxnSpLocks/>
          </p:cNvCxnSpPr>
          <p:nvPr/>
        </p:nvCxnSpPr>
        <p:spPr>
          <a:xfrm flipV="1">
            <a:off x="10077724" y="3612410"/>
            <a:ext cx="0" cy="360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732C745A-E4B4-418F-94D3-CDF629BDDBC6}"/>
              </a:ext>
            </a:extLst>
          </p:cNvPr>
          <p:cNvSpPr/>
          <p:nvPr/>
        </p:nvSpPr>
        <p:spPr>
          <a:xfrm>
            <a:off x="11424000" y="4284000"/>
            <a:ext cx="72000" cy="72000"/>
          </a:xfrm>
          <a:prstGeom prst="ellipse">
            <a:avLst/>
          </a:prstGeom>
          <a:solidFill>
            <a:schemeClr val="tx1">
              <a:lumMod val="50000"/>
              <a:lumOff val="50000"/>
              <a:alpha val="46891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C53C131-7087-D82D-CDB9-CDB142E778FA}"/>
              </a:ext>
            </a:extLst>
          </p:cNvPr>
          <p:cNvSpPr/>
          <p:nvPr/>
        </p:nvSpPr>
        <p:spPr>
          <a:xfrm>
            <a:off x="11592000" y="4284000"/>
            <a:ext cx="72000" cy="72000"/>
          </a:xfrm>
          <a:prstGeom prst="ellipse">
            <a:avLst/>
          </a:prstGeom>
          <a:solidFill>
            <a:schemeClr val="tx1">
              <a:lumMod val="50000"/>
              <a:lumOff val="50000"/>
              <a:alpha val="46891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77182BE-ED30-2639-3210-F494B2CAB1A3}"/>
              </a:ext>
            </a:extLst>
          </p:cNvPr>
          <p:cNvSpPr/>
          <p:nvPr/>
        </p:nvSpPr>
        <p:spPr>
          <a:xfrm>
            <a:off x="11784000" y="4284000"/>
            <a:ext cx="72000" cy="72000"/>
          </a:xfrm>
          <a:prstGeom prst="ellipse">
            <a:avLst/>
          </a:prstGeom>
          <a:solidFill>
            <a:schemeClr val="tx1">
              <a:lumMod val="50000"/>
              <a:lumOff val="50000"/>
              <a:alpha val="46891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FFB4ED31-FE24-F391-DCB1-D67855793026}"/>
              </a:ext>
            </a:extLst>
          </p:cNvPr>
          <p:cNvCxnSpPr>
            <a:cxnSpLocks/>
          </p:cNvCxnSpPr>
          <p:nvPr/>
        </p:nvCxnSpPr>
        <p:spPr>
          <a:xfrm flipV="1">
            <a:off x="10496213" y="4314847"/>
            <a:ext cx="63978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F45E7D05-167C-7D3D-6E1F-D1C4A9BAD000}"/>
                  </a:ext>
                </a:extLst>
              </p:cNvPr>
              <p:cNvSpPr txBox="1"/>
              <p:nvPr/>
            </p:nvSpPr>
            <p:spPr>
              <a:xfrm>
                <a:off x="10321287" y="3959033"/>
                <a:ext cx="84225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F45E7D05-167C-7D3D-6E1F-D1C4A9BAD0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21287" y="3959033"/>
                <a:ext cx="842258" cy="369332"/>
              </a:xfrm>
              <a:prstGeom prst="rect">
                <a:avLst/>
              </a:prstGeom>
              <a:blipFill>
                <a:blip r:embed="rId16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82485238"/>
      </p:ext>
    </p:extLst>
  </p:cSld>
  <p:clrMapOvr>
    <a:masterClrMapping/>
  </p:clrMapOvr>
</p:sld>
</file>

<file path=ppt/theme/theme1.xml><?xml version="1.0" encoding="utf-8"?>
<a:theme xmlns:a="http://schemas.openxmlformats.org/drawingml/2006/main" name="Template">
  <a:themeElements>
    <a:clrScheme name="TUD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6001A"/>
      </a:accent1>
      <a:accent2>
        <a:srgbClr val="004E8A"/>
      </a:accent2>
      <a:accent3>
        <a:srgbClr val="009CDA"/>
      </a:accent3>
      <a:accent4>
        <a:srgbClr val="00689D"/>
      </a:accent4>
      <a:accent5>
        <a:srgbClr val="B5B5B5"/>
      </a:accent5>
      <a:accent6>
        <a:srgbClr val="535353"/>
      </a:accent6>
      <a:hlink>
        <a:srgbClr val="243572"/>
      </a:hlink>
      <a:folHlink>
        <a:srgbClr val="611C73"/>
      </a:folHlink>
    </a:clrScheme>
    <a:fontScheme name="TU Darmstadt 2023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Benutzerdefiniertes Design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0</TotalTime>
  <Words>775</Words>
  <Application>Microsoft Macintosh PowerPoint</Application>
  <PresentationFormat>Breitbild</PresentationFormat>
  <Paragraphs>199</Paragraphs>
  <Slides>9</Slides>
  <Notes>8</Notes>
  <HiddenSlides>2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9</vt:i4>
      </vt:variant>
    </vt:vector>
  </HeadingPairs>
  <TitlesOfParts>
    <vt:vector size="18" baseType="lpstr">
      <vt:lpstr>Aptos</vt:lpstr>
      <vt:lpstr>Aptos Display</vt:lpstr>
      <vt:lpstr>Arial</vt:lpstr>
      <vt:lpstr>Arial Black</vt:lpstr>
      <vt:lpstr>Calibri</vt:lpstr>
      <vt:lpstr>Cambria Math</vt:lpstr>
      <vt:lpstr>Wingdings</vt:lpstr>
      <vt:lpstr>Template</vt:lpstr>
      <vt:lpstr>Benutzerdefiniertes Design</vt:lpstr>
      <vt:lpstr>Tutorial machine learning in solid mechanics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Thank you for your attention!</vt:lpstr>
      <vt:lpstr>RNN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2023-05-22T13:03:01Z</dcterms:created>
  <dcterms:modified xsi:type="dcterms:W3CDTF">2025-02-02T14:41:40Z</dcterms:modified>
</cp:coreProperties>
</file>